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4"/>
  </p:notesMasterIdLst>
  <p:handoutMasterIdLst>
    <p:handoutMasterId r:id="rId55"/>
  </p:handoutMasterIdLst>
  <p:sldIdLst>
    <p:sldId id="327" r:id="rId5"/>
    <p:sldId id="330" r:id="rId6"/>
    <p:sldId id="331" r:id="rId7"/>
    <p:sldId id="332" r:id="rId8"/>
    <p:sldId id="298" r:id="rId9"/>
    <p:sldId id="262" r:id="rId10"/>
    <p:sldId id="334" r:id="rId11"/>
    <p:sldId id="263" r:id="rId12"/>
    <p:sldId id="299" r:id="rId13"/>
    <p:sldId id="335" r:id="rId14"/>
    <p:sldId id="336" r:id="rId15"/>
    <p:sldId id="266" r:id="rId16"/>
    <p:sldId id="265" r:id="rId17"/>
    <p:sldId id="276" r:id="rId18"/>
    <p:sldId id="303" r:id="rId19"/>
    <p:sldId id="293" r:id="rId20"/>
    <p:sldId id="338" r:id="rId21"/>
    <p:sldId id="277" r:id="rId22"/>
    <p:sldId id="337" r:id="rId23"/>
    <p:sldId id="284" r:id="rId24"/>
    <p:sldId id="269" r:id="rId25"/>
    <p:sldId id="304" r:id="rId26"/>
    <p:sldId id="305" r:id="rId27"/>
    <p:sldId id="307" r:id="rId28"/>
    <p:sldId id="306" r:id="rId29"/>
    <p:sldId id="308" r:id="rId30"/>
    <p:sldId id="270" r:id="rId31"/>
    <p:sldId id="309" r:id="rId32"/>
    <p:sldId id="310" r:id="rId33"/>
    <p:sldId id="311" r:id="rId34"/>
    <p:sldId id="312" r:id="rId35"/>
    <p:sldId id="313" r:id="rId36"/>
    <p:sldId id="315" r:id="rId37"/>
    <p:sldId id="316" r:id="rId38"/>
    <p:sldId id="317" r:id="rId39"/>
    <p:sldId id="294" r:id="rId40"/>
    <p:sldId id="296" r:id="rId41"/>
    <p:sldId id="318" r:id="rId42"/>
    <p:sldId id="319" r:id="rId43"/>
    <p:sldId id="321" r:id="rId44"/>
    <p:sldId id="322" r:id="rId45"/>
    <p:sldId id="323" r:id="rId46"/>
    <p:sldId id="324" r:id="rId47"/>
    <p:sldId id="288" r:id="rId48"/>
    <p:sldId id="289" r:id="rId49"/>
    <p:sldId id="320" r:id="rId50"/>
    <p:sldId id="274" r:id="rId51"/>
    <p:sldId id="275" r:id="rId52"/>
    <p:sldId id="329" r:id="rId5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DDB"/>
    <a:srgbClr val="0948CB"/>
    <a:srgbClr val="0B49CB"/>
    <a:srgbClr val="F2F4F8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>
        <p:scale>
          <a:sx n="66" d="100"/>
          <a:sy n="66" d="100"/>
        </p:scale>
        <p:origin x="2568" y="10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82521D-58EC-48C2-A89B-7D38AB620562}" type="doc">
      <dgm:prSet loTypeId="urn:microsoft.com/office/officeart/2005/8/layout/process1" loCatId="process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s-MX"/>
        </a:p>
      </dgm:t>
    </dgm:pt>
    <dgm:pt modelId="{1E88FA0D-1928-4C0F-A8C0-C7DC6C047CBA}">
      <dgm:prSet custT="1"/>
      <dgm:spPr/>
      <dgm:t>
        <a:bodyPr/>
        <a:lstStyle/>
        <a:p>
          <a:r>
            <a:rPr lang="es-MX" sz="2400" b="0" dirty="0" err="1"/>
            <a:t>Request</a:t>
          </a:r>
          <a:r>
            <a:rPr lang="es-MX" sz="2400" b="0" dirty="0"/>
            <a:t> (</a:t>
          </a:r>
          <a:r>
            <a:rPr lang="es-MX" sz="2400" b="0" dirty="0" err="1"/>
            <a:t>Space</a:t>
          </a:r>
          <a:r>
            <a:rPr lang="es-MX" sz="2400" b="0" dirty="0"/>
            <a:t> X  </a:t>
          </a:r>
          <a:r>
            <a:rPr lang="es-MX" sz="2400" b="0" dirty="0" err="1"/>
            <a:t>APIs</a:t>
          </a:r>
          <a:r>
            <a:rPr lang="es-MX" sz="2400" b="0" dirty="0"/>
            <a:t>)</a:t>
          </a:r>
        </a:p>
      </dgm:t>
    </dgm:pt>
    <dgm:pt modelId="{52D4E5A6-917C-4642-BBBD-3CE541572EB7}" type="parTrans" cxnId="{A7BCE481-259F-4CB9-97EF-D85446A749F4}">
      <dgm:prSet/>
      <dgm:spPr/>
      <dgm:t>
        <a:bodyPr/>
        <a:lstStyle/>
        <a:p>
          <a:endParaRPr lang="es-MX" b="0"/>
        </a:p>
      </dgm:t>
    </dgm:pt>
    <dgm:pt modelId="{E09E980F-B67B-480D-B7ED-514F6C8CB375}" type="sibTrans" cxnId="{A7BCE481-259F-4CB9-97EF-D85446A749F4}">
      <dgm:prSet/>
      <dgm:spPr/>
      <dgm:t>
        <a:bodyPr/>
        <a:lstStyle/>
        <a:p>
          <a:endParaRPr lang="es-MX" b="0"/>
        </a:p>
      </dgm:t>
    </dgm:pt>
    <dgm:pt modelId="{686CB660-1567-4A55-8403-F7DE4F67AAA6}">
      <dgm:prSet custT="1"/>
      <dgm:spPr/>
      <dgm:t>
        <a:bodyPr/>
        <a:lstStyle/>
        <a:p>
          <a:r>
            <a:rPr lang="en-US" sz="2400" b="0" dirty="0"/>
            <a:t>Normalize to  </a:t>
          </a:r>
          <a:r>
            <a:rPr lang="en-US" sz="2400" b="0" dirty="0" err="1"/>
            <a:t>DataFrame</a:t>
          </a:r>
          <a:r>
            <a:rPr lang="en-US" sz="2400" b="0" dirty="0"/>
            <a:t> data  from JSON</a:t>
          </a:r>
          <a:endParaRPr lang="es-MX" sz="2400" b="0" dirty="0"/>
        </a:p>
      </dgm:t>
    </dgm:pt>
    <dgm:pt modelId="{C07D655A-F2D3-42A1-ABE0-FCDB8D2FAA53}" type="parTrans" cxnId="{409BE12C-8EE6-4A27-A7F5-BB0D022416B5}">
      <dgm:prSet/>
      <dgm:spPr/>
      <dgm:t>
        <a:bodyPr/>
        <a:lstStyle/>
        <a:p>
          <a:endParaRPr lang="es-MX" b="0"/>
        </a:p>
      </dgm:t>
    </dgm:pt>
    <dgm:pt modelId="{AF9DCAB9-E083-49AF-848A-4FD2A88CB1AB}" type="sibTrans" cxnId="{409BE12C-8EE6-4A27-A7F5-BB0D022416B5}">
      <dgm:prSet/>
      <dgm:spPr/>
      <dgm:t>
        <a:bodyPr/>
        <a:lstStyle/>
        <a:p>
          <a:endParaRPr lang="es-MX" b="0"/>
        </a:p>
      </dgm:t>
    </dgm:pt>
    <dgm:pt modelId="{021AE353-8880-4CF3-9599-DAE3E0B022D7}">
      <dgm:prSet custT="1"/>
      <dgm:spPr/>
      <dgm:t>
        <a:bodyPr/>
        <a:lstStyle/>
        <a:p>
          <a:r>
            <a:rPr lang="en-US" sz="2400" b="0" i="0" baseline="0" dirty="0"/>
            <a:t>Filter data to only include Falcon 9 launches</a:t>
          </a:r>
          <a:endParaRPr lang="es-MX" sz="2400" b="0" dirty="0"/>
        </a:p>
      </dgm:t>
    </dgm:pt>
    <dgm:pt modelId="{FDF03169-2F3B-4D75-8C97-875F968AD354}" type="parTrans" cxnId="{4B39EC10-5F39-42D8-B572-61AC58A3F931}">
      <dgm:prSet/>
      <dgm:spPr/>
      <dgm:t>
        <a:bodyPr/>
        <a:lstStyle/>
        <a:p>
          <a:endParaRPr lang="es-MX" b="0"/>
        </a:p>
      </dgm:t>
    </dgm:pt>
    <dgm:pt modelId="{E3FA4D17-4EBE-4EB3-B14F-2073C5629570}" type="sibTrans" cxnId="{4B39EC10-5F39-42D8-B572-61AC58A3F931}">
      <dgm:prSet/>
      <dgm:spPr/>
      <dgm:t>
        <a:bodyPr/>
        <a:lstStyle/>
        <a:p>
          <a:endParaRPr lang="es-MX" b="0"/>
        </a:p>
      </dgm:t>
    </dgm:pt>
    <dgm:pt modelId="{80E1AC74-7A92-46B3-8C8F-47768849FAD8}">
      <dgm:prSet custT="1"/>
      <dgm:spPr/>
      <dgm:t>
        <a:bodyPr/>
        <a:lstStyle/>
        <a:p>
          <a:r>
            <a:rPr lang="es-MX" sz="2400" b="0" dirty="0" err="1"/>
            <a:t>Process</a:t>
          </a:r>
          <a:r>
            <a:rPr lang="es-MX" sz="2400" b="0" dirty="0"/>
            <a:t> </a:t>
          </a:r>
          <a:r>
            <a:rPr lang="es-MX" sz="2400" b="0" dirty="0" err="1"/>
            <a:t>missing</a:t>
          </a:r>
          <a:r>
            <a:rPr lang="es-MX" sz="2400" b="0" dirty="0"/>
            <a:t> </a:t>
          </a:r>
          <a:r>
            <a:rPr lang="es-MX" sz="2400" b="0" dirty="0" err="1"/>
            <a:t>values</a:t>
          </a:r>
          <a:endParaRPr lang="es-MX" sz="2400" b="0" dirty="0"/>
        </a:p>
      </dgm:t>
    </dgm:pt>
    <dgm:pt modelId="{A3639ED7-A940-46EC-8F6F-0CF32C51DDCA}" type="parTrans" cxnId="{3FA68316-4211-4AC8-B553-1B0ABB1C6704}">
      <dgm:prSet/>
      <dgm:spPr/>
      <dgm:t>
        <a:bodyPr/>
        <a:lstStyle/>
        <a:p>
          <a:endParaRPr lang="es-MX" b="0"/>
        </a:p>
      </dgm:t>
    </dgm:pt>
    <dgm:pt modelId="{E552A60B-1AD0-451E-857F-832F73C1E522}" type="sibTrans" cxnId="{3FA68316-4211-4AC8-B553-1B0ABB1C6704}">
      <dgm:prSet/>
      <dgm:spPr/>
      <dgm:t>
        <a:bodyPr/>
        <a:lstStyle/>
        <a:p>
          <a:endParaRPr lang="es-MX" b="0"/>
        </a:p>
      </dgm:t>
    </dgm:pt>
    <dgm:pt modelId="{8746105C-8670-4FE5-BDE0-27E295B123BA}" type="pres">
      <dgm:prSet presAssocID="{E882521D-58EC-48C2-A89B-7D38AB620562}" presName="Name0" presStyleCnt="0">
        <dgm:presLayoutVars>
          <dgm:dir/>
          <dgm:resizeHandles val="exact"/>
        </dgm:presLayoutVars>
      </dgm:prSet>
      <dgm:spPr/>
    </dgm:pt>
    <dgm:pt modelId="{0B8D3E59-EF35-433F-84DC-ACAC5056437C}" type="pres">
      <dgm:prSet presAssocID="{1E88FA0D-1928-4C0F-A8C0-C7DC6C047CBA}" presName="node" presStyleLbl="node1" presStyleIdx="0" presStyleCnt="4" custScaleY="198915">
        <dgm:presLayoutVars>
          <dgm:bulletEnabled val="1"/>
        </dgm:presLayoutVars>
      </dgm:prSet>
      <dgm:spPr/>
    </dgm:pt>
    <dgm:pt modelId="{938DC891-9078-481D-BC8A-C64AC9477770}" type="pres">
      <dgm:prSet presAssocID="{E09E980F-B67B-480D-B7ED-514F6C8CB375}" presName="sibTrans" presStyleLbl="sibTrans2D1" presStyleIdx="0" presStyleCnt="3"/>
      <dgm:spPr/>
    </dgm:pt>
    <dgm:pt modelId="{C80500B2-7EEA-4FB0-A280-526307B0CEC0}" type="pres">
      <dgm:prSet presAssocID="{E09E980F-B67B-480D-B7ED-514F6C8CB375}" presName="connectorText" presStyleLbl="sibTrans2D1" presStyleIdx="0" presStyleCnt="3"/>
      <dgm:spPr/>
    </dgm:pt>
    <dgm:pt modelId="{FFADEE03-975F-4999-8A07-18417BCFA2D0}" type="pres">
      <dgm:prSet presAssocID="{686CB660-1567-4A55-8403-F7DE4F67AAA6}" presName="node" presStyleLbl="node1" presStyleIdx="1" presStyleCnt="4" custScaleY="198915">
        <dgm:presLayoutVars>
          <dgm:bulletEnabled val="1"/>
        </dgm:presLayoutVars>
      </dgm:prSet>
      <dgm:spPr/>
    </dgm:pt>
    <dgm:pt modelId="{1FE2CD25-7C53-4905-AC91-4D3D086AA32F}" type="pres">
      <dgm:prSet presAssocID="{AF9DCAB9-E083-49AF-848A-4FD2A88CB1AB}" presName="sibTrans" presStyleLbl="sibTrans2D1" presStyleIdx="1" presStyleCnt="3"/>
      <dgm:spPr/>
    </dgm:pt>
    <dgm:pt modelId="{157623E8-64FC-47AB-985E-9D512DF21C1C}" type="pres">
      <dgm:prSet presAssocID="{AF9DCAB9-E083-49AF-848A-4FD2A88CB1AB}" presName="connectorText" presStyleLbl="sibTrans2D1" presStyleIdx="1" presStyleCnt="3"/>
      <dgm:spPr/>
    </dgm:pt>
    <dgm:pt modelId="{DCD092B2-3B27-428B-B49D-71A24ECE9FF5}" type="pres">
      <dgm:prSet presAssocID="{021AE353-8880-4CF3-9599-DAE3E0B022D7}" presName="node" presStyleLbl="node1" presStyleIdx="2" presStyleCnt="4" custScaleY="198915">
        <dgm:presLayoutVars>
          <dgm:bulletEnabled val="1"/>
        </dgm:presLayoutVars>
      </dgm:prSet>
      <dgm:spPr/>
    </dgm:pt>
    <dgm:pt modelId="{3B2586AD-E33B-4FB3-B4DA-AFC372251E6E}" type="pres">
      <dgm:prSet presAssocID="{E3FA4D17-4EBE-4EB3-B14F-2073C5629570}" presName="sibTrans" presStyleLbl="sibTrans2D1" presStyleIdx="2" presStyleCnt="3"/>
      <dgm:spPr/>
    </dgm:pt>
    <dgm:pt modelId="{70F4F963-DC95-4670-8AB5-1B59F4F8E803}" type="pres">
      <dgm:prSet presAssocID="{E3FA4D17-4EBE-4EB3-B14F-2073C5629570}" presName="connectorText" presStyleLbl="sibTrans2D1" presStyleIdx="2" presStyleCnt="3"/>
      <dgm:spPr/>
    </dgm:pt>
    <dgm:pt modelId="{B461B208-7F28-445E-AF10-8039D46B6509}" type="pres">
      <dgm:prSet presAssocID="{80E1AC74-7A92-46B3-8C8F-47768849FAD8}" presName="node" presStyleLbl="node1" presStyleIdx="3" presStyleCnt="4" custScaleY="198915">
        <dgm:presLayoutVars>
          <dgm:bulletEnabled val="1"/>
        </dgm:presLayoutVars>
      </dgm:prSet>
      <dgm:spPr/>
    </dgm:pt>
  </dgm:ptLst>
  <dgm:cxnLst>
    <dgm:cxn modelId="{8E7C3D0D-87C5-4C84-99B1-DFD6C99560E8}" type="presOf" srcId="{1E88FA0D-1928-4C0F-A8C0-C7DC6C047CBA}" destId="{0B8D3E59-EF35-433F-84DC-ACAC5056437C}" srcOrd="0" destOrd="0" presId="urn:microsoft.com/office/officeart/2005/8/layout/process1"/>
    <dgm:cxn modelId="{4B39EC10-5F39-42D8-B572-61AC58A3F931}" srcId="{E882521D-58EC-48C2-A89B-7D38AB620562}" destId="{021AE353-8880-4CF3-9599-DAE3E0B022D7}" srcOrd="2" destOrd="0" parTransId="{FDF03169-2F3B-4D75-8C97-875F968AD354}" sibTransId="{E3FA4D17-4EBE-4EB3-B14F-2073C5629570}"/>
    <dgm:cxn modelId="{3FA68316-4211-4AC8-B553-1B0ABB1C6704}" srcId="{E882521D-58EC-48C2-A89B-7D38AB620562}" destId="{80E1AC74-7A92-46B3-8C8F-47768849FAD8}" srcOrd="3" destOrd="0" parTransId="{A3639ED7-A940-46EC-8F6F-0CF32C51DDCA}" sibTransId="{E552A60B-1AD0-451E-857F-832F73C1E522}"/>
    <dgm:cxn modelId="{BCEF3D27-F741-474E-B0DB-0B759FA9F184}" type="presOf" srcId="{AF9DCAB9-E083-49AF-848A-4FD2A88CB1AB}" destId="{1FE2CD25-7C53-4905-AC91-4D3D086AA32F}" srcOrd="0" destOrd="0" presId="urn:microsoft.com/office/officeart/2005/8/layout/process1"/>
    <dgm:cxn modelId="{409BE12C-8EE6-4A27-A7F5-BB0D022416B5}" srcId="{E882521D-58EC-48C2-A89B-7D38AB620562}" destId="{686CB660-1567-4A55-8403-F7DE4F67AAA6}" srcOrd="1" destOrd="0" parTransId="{C07D655A-F2D3-42A1-ABE0-FCDB8D2FAA53}" sibTransId="{AF9DCAB9-E083-49AF-848A-4FD2A88CB1AB}"/>
    <dgm:cxn modelId="{E28B6934-CAC1-4345-96EA-7D89262C6233}" type="presOf" srcId="{E882521D-58EC-48C2-A89B-7D38AB620562}" destId="{8746105C-8670-4FE5-BDE0-27E295B123BA}" srcOrd="0" destOrd="0" presId="urn:microsoft.com/office/officeart/2005/8/layout/process1"/>
    <dgm:cxn modelId="{95E60D62-2FAE-4961-8872-1F82A95750B7}" type="presOf" srcId="{021AE353-8880-4CF3-9599-DAE3E0B022D7}" destId="{DCD092B2-3B27-428B-B49D-71A24ECE9FF5}" srcOrd="0" destOrd="0" presId="urn:microsoft.com/office/officeart/2005/8/layout/process1"/>
    <dgm:cxn modelId="{A1534750-BCE5-4CDD-AF2A-E4A0617389F1}" type="presOf" srcId="{686CB660-1567-4A55-8403-F7DE4F67AAA6}" destId="{FFADEE03-975F-4999-8A07-18417BCFA2D0}" srcOrd="0" destOrd="0" presId="urn:microsoft.com/office/officeart/2005/8/layout/process1"/>
    <dgm:cxn modelId="{CCB0F175-E5F5-4A5D-824B-FF930A765F02}" type="presOf" srcId="{E3FA4D17-4EBE-4EB3-B14F-2073C5629570}" destId="{70F4F963-DC95-4670-8AB5-1B59F4F8E803}" srcOrd="1" destOrd="0" presId="urn:microsoft.com/office/officeart/2005/8/layout/process1"/>
    <dgm:cxn modelId="{2441A080-8742-44CF-BBEA-3E0053EEF109}" type="presOf" srcId="{80E1AC74-7A92-46B3-8C8F-47768849FAD8}" destId="{B461B208-7F28-445E-AF10-8039D46B6509}" srcOrd="0" destOrd="0" presId="urn:microsoft.com/office/officeart/2005/8/layout/process1"/>
    <dgm:cxn modelId="{B0CD5281-A53C-4C5C-BD00-C3634EF1E046}" type="presOf" srcId="{AF9DCAB9-E083-49AF-848A-4FD2A88CB1AB}" destId="{157623E8-64FC-47AB-985E-9D512DF21C1C}" srcOrd="1" destOrd="0" presId="urn:microsoft.com/office/officeart/2005/8/layout/process1"/>
    <dgm:cxn modelId="{A7BCE481-259F-4CB9-97EF-D85446A749F4}" srcId="{E882521D-58EC-48C2-A89B-7D38AB620562}" destId="{1E88FA0D-1928-4C0F-A8C0-C7DC6C047CBA}" srcOrd="0" destOrd="0" parTransId="{52D4E5A6-917C-4642-BBBD-3CE541572EB7}" sibTransId="{E09E980F-B67B-480D-B7ED-514F6C8CB375}"/>
    <dgm:cxn modelId="{F68D73B8-A99B-4368-A8BA-41267A0B2329}" type="presOf" srcId="{E3FA4D17-4EBE-4EB3-B14F-2073C5629570}" destId="{3B2586AD-E33B-4FB3-B4DA-AFC372251E6E}" srcOrd="0" destOrd="0" presId="urn:microsoft.com/office/officeart/2005/8/layout/process1"/>
    <dgm:cxn modelId="{1227CFBB-2140-4CFE-ABD5-2E830C1DB4B6}" type="presOf" srcId="{E09E980F-B67B-480D-B7ED-514F6C8CB375}" destId="{938DC891-9078-481D-BC8A-C64AC9477770}" srcOrd="0" destOrd="0" presId="urn:microsoft.com/office/officeart/2005/8/layout/process1"/>
    <dgm:cxn modelId="{38D45BFD-D802-4DB4-A727-ABC69BF04466}" type="presOf" srcId="{E09E980F-B67B-480D-B7ED-514F6C8CB375}" destId="{C80500B2-7EEA-4FB0-A280-526307B0CEC0}" srcOrd="1" destOrd="0" presId="urn:microsoft.com/office/officeart/2005/8/layout/process1"/>
    <dgm:cxn modelId="{F58920E8-AB7A-4AE2-AC32-458366967DEB}" type="presParOf" srcId="{8746105C-8670-4FE5-BDE0-27E295B123BA}" destId="{0B8D3E59-EF35-433F-84DC-ACAC5056437C}" srcOrd="0" destOrd="0" presId="urn:microsoft.com/office/officeart/2005/8/layout/process1"/>
    <dgm:cxn modelId="{C6327D45-7C30-4906-8311-78B1AFFD6050}" type="presParOf" srcId="{8746105C-8670-4FE5-BDE0-27E295B123BA}" destId="{938DC891-9078-481D-BC8A-C64AC9477770}" srcOrd="1" destOrd="0" presId="urn:microsoft.com/office/officeart/2005/8/layout/process1"/>
    <dgm:cxn modelId="{67D1AFB8-32AB-407B-8279-088FDCDDEFD0}" type="presParOf" srcId="{938DC891-9078-481D-BC8A-C64AC9477770}" destId="{C80500B2-7EEA-4FB0-A280-526307B0CEC0}" srcOrd="0" destOrd="0" presId="urn:microsoft.com/office/officeart/2005/8/layout/process1"/>
    <dgm:cxn modelId="{7C7CDEAD-6513-4B87-A867-F72CB70002D7}" type="presParOf" srcId="{8746105C-8670-4FE5-BDE0-27E295B123BA}" destId="{FFADEE03-975F-4999-8A07-18417BCFA2D0}" srcOrd="2" destOrd="0" presId="urn:microsoft.com/office/officeart/2005/8/layout/process1"/>
    <dgm:cxn modelId="{DFE7B2D7-D64A-4796-8D12-44B69BCA05CA}" type="presParOf" srcId="{8746105C-8670-4FE5-BDE0-27E295B123BA}" destId="{1FE2CD25-7C53-4905-AC91-4D3D086AA32F}" srcOrd="3" destOrd="0" presId="urn:microsoft.com/office/officeart/2005/8/layout/process1"/>
    <dgm:cxn modelId="{E4AFC875-44E8-4142-A600-CA1A1E0D209F}" type="presParOf" srcId="{1FE2CD25-7C53-4905-AC91-4D3D086AA32F}" destId="{157623E8-64FC-47AB-985E-9D512DF21C1C}" srcOrd="0" destOrd="0" presId="urn:microsoft.com/office/officeart/2005/8/layout/process1"/>
    <dgm:cxn modelId="{A9433360-ED2D-4FDA-BCD8-A50AFA70D9AC}" type="presParOf" srcId="{8746105C-8670-4FE5-BDE0-27E295B123BA}" destId="{DCD092B2-3B27-428B-B49D-71A24ECE9FF5}" srcOrd="4" destOrd="0" presId="urn:microsoft.com/office/officeart/2005/8/layout/process1"/>
    <dgm:cxn modelId="{FA733BE2-DC2A-4173-89CF-84F7B3F6C40E}" type="presParOf" srcId="{8746105C-8670-4FE5-BDE0-27E295B123BA}" destId="{3B2586AD-E33B-4FB3-B4DA-AFC372251E6E}" srcOrd="5" destOrd="0" presId="urn:microsoft.com/office/officeart/2005/8/layout/process1"/>
    <dgm:cxn modelId="{7BE7B078-C5B6-47BE-8A2D-29A5DBEC00DC}" type="presParOf" srcId="{3B2586AD-E33B-4FB3-B4DA-AFC372251E6E}" destId="{70F4F963-DC95-4670-8AB5-1B59F4F8E803}" srcOrd="0" destOrd="0" presId="urn:microsoft.com/office/officeart/2005/8/layout/process1"/>
    <dgm:cxn modelId="{49B89393-3EE2-4D24-A963-36BC2FA35140}" type="presParOf" srcId="{8746105C-8670-4FE5-BDE0-27E295B123BA}" destId="{B461B208-7F28-445E-AF10-8039D46B6509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82521D-58EC-48C2-A89B-7D38AB620562}" type="doc">
      <dgm:prSet loTypeId="urn:microsoft.com/office/officeart/2005/8/layout/process1" loCatId="process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s-MX"/>
        </a:p>
      </dgm:t>
    </dgm:pt>
    <dgm:pt modelId="{1E88FA0D-1928-4C0F-A8C0-C7DC6C047CBA}">
      <dgm:prSet/>
      <dgm:spPr/>
      <dgm:t>
        <a:bodyPr/>
        <a:lstStyle/>
        <a:p>
          <a:r>
            <a:rPr lang="es-MX" b="0" dirty="0" err="1"/>
            <a:t>Request</a:t>
          </a:r>
          <a:r>
            <a:rPr lang="es-MX" b="0" dirty="0"/>
            <a:t> Wikipedia</a:t>
          </a:r>
        </a:p>
      </dgm:t>
    </dgm:pt>
    <dgm:pt modelId="{52D4E5A6-917C-4642-BBBD-3CE541572EB7}" type="parTrans" cxnId="{A7BCE481-259F-4CB9-97EF-D85446A749F4}">
      <dgm:prSet/>
      <dgm:spPr/>
      <dgm:t>
        <a:bodyPr/>
        <a:lstStyle/>
        <a:p>
          <a:endParaRPr lang="es-MX" b="0"/>
        </a:p>
      </dgm:t>
    </dgm:pt>
    <dgm:pt modelId="{E09E980F-B67B-480D-B7ED-514F6C8CB375}" type="sibTrans" cxnId="{A7BCE481-259F-4CB9-97EF-D85446A749F4}">
      <dgm:prSet/>
      <dgm:spPr/>
      <dgm:t>
        <a:bodyPr/>
        <a:lstStyle/>
        <a:p>
          <a:endParaRPr lang="es-MX" b="0"/>
        </a:p>
      </dgm:t>
    </dgm:pt>
    <dgm:pt modelId="{686CB660-1567-4A55-8403-F7DE4F67AAA6}">
      <dgm:prSet/>
      <dgm:spPr/>
      <dgm:t>
        <a:bodyPr/>
        <a:lstStyle/>
        <a:p>
          <a:r>
            <a:rPr lang="en-US" b="0" dirty="0"/>
            <a:t>Extract all column and variable</a:t>
          </a:r>
          <a:endParaRPr lang="es-MX" b="0" dirty="0"/>
        </a:p>
      </dgm:t>
    </dgm:pt>
    <dgm:pt modelId="{C07D655A-F2D3-42A1-ABE0-FCDB8D2FAA53}" type="parTrans" cxnId="{409BE12C-8EE6-4A27-A7F5-BB0D022416B5}">
      <dgm:prSet/>
      <dgm:spPr/>
      <dgm:t>
        <a:bodyPr/>
        <a:lstStyle/>
        <a:p>
          <a:endParaRPr lang="es-MX" b="0"/>
        </a:p>
      </dgm:t>
    </dgm:pt>
    <dgm:pt modelId="{AF9DCAB9-E083-49AF-848A-4FD2A88CB1AB}" type="sibTrans" cxnId="{409BE12C-8EE6-4A27-A7F5-BB0D022416B5}">
      <dgm:prSet/>
      <dgm:spPr/>
      <dgm:t>
        <a:bodyPr/>
        <a:lstStyle/>
        <a:p>
          <a:endParaRPr lang="es-MX" b="0"/>
        </a:p>
      </dgm:t>
    </dgm:pt>
    <dgm:pt modelId="{021AE353-8880-4CF3-9599-DAE3E0B022D7}">
      <dgm:prSet/>
      <dgm:spPr/>
      <dgm:t>
        <a:bodyPr/>
        <a:lstStyle/>
        <a:p>
          <a:r>
            <a:rPr lang="es-MX" b="0" i="0" baseline="0" dirty="0" err="1"/>
            <a:t>Create</a:t>
          </a:r>
          <a:r>
            <a:rPr lang="es-MX" b="0" i="0" baseline="0" dirty="0"/>
            <a:t> </a:t>
          </a:r>
          <a:r>
            <a:rPr lang="es-MX" b="0" i="0" baseline="0" dirty="0" err="1"/>
            <a:t>dictionary</a:t>
          </a:r>
          <a:endParaRPr lang="es-MX" b="0" i="0" baseline="0" dirty="0"/>
        </a:p>
      </dgm:t>
    </dgm:pt>
    <dgm:pt modelId="{FDF03169-2F3B-4D75-8C97-875F968AD354}" type="parTrans" cxnId="{4B39EC10-5F39-42D8-B572-61AC58A3F931}">
      <dgm:prSet/>
      <dgm:spPr/>
      <dgm:t>
        <a:bodyPr/>
        <a:lstStyle/>
        <a:p>
          <a:endParaRPr lang="es-MX" b="0"/>
        </a:p>
      </dgm:t>
    </dgm:pt>
    <dgm:pt modelId="{E3FA4D17-4EBE-4EB3-B14F-2073C5629570}" type="sibTrans" cxnId="{4B39EC10-5F39-42D8-B572-61AC58A3F931}">
      <dgm:prSet/>
      <dgm:spPr/>
      <dgm:t>
        <a:bodyPr/>
        <a:lstStyle/>
        <a:p>
          <a:endParaRPr lang="es-MX" b="0"/>
        </a:p>
      </dgm:t>
    </dgm:pt>
    <dgm:pt modelId="{80E1AC74-7A92-46B3-8C8F-47768849FAD8}">
      <dgm:prSet/>
      <dgm:spPr/>
      <dgm:t>
        <a:bodyPr/>
        <a:lstStyle/>
        <a:p>
          <a:r>
            <a:rPr lang="es-MX" b="0" dirty="0" err="1"/>
            <a:t>Convert</a:t>
          </a:r>
          <a:r>
            <a:rPr lang="es-MX" b="0" dirty="0"/>
            <a:t> </a:t>
          </a:r>
          <a:r>
            <a:rPr lang="es-MX" b="0" dirty="0" err="1"/>
            <a:t>Dictionary</a:t>
          </a:r>
          <a:r>
            <a:rPr lang="es-MX" b="0" dirty="0"/>
            <a:t> </a:t>
          </a:r>
          <a:r>
            <a:rPr lang="es-MX" b="0" dirty="0" err="1"/>
            <a:t>to</a:t>
          </a:r>
          <a:r>
            <a:rPr lang="es-MX" b="0" dirty="0"/>
            <a:t> </a:t>
          </a:r>
          <a:r>
            <a:rPr lang="es-MX" b="0" dirty="0" err="1"/>
            <a:t>DataFrame</a:t>
          </a:r>
          <a:endParaRPr lang="es-MX" b="0" dirty="0"/>
        </a:p>
      </dgm:t>
    </dgm:pt>
    <dgm:pt modelId="{A3639ED7-A940-46EC-8F6F-0CF32C51DDCA}" type="parTrans" cxnId="{3FA68316-4211-4AC8-B553-1B0ABB1C6704}">
      <dgm:prSet/>
      <dgm:spPr/>
      <dgm:t>
        <a:bodyPr/>
        <a:lstStyle/>
        <a:p>
          <a:endParaRPr lang="es-MX" b="0"/>
        </a:p>
      </dgm:t>
    </dgm:pt>
    <dgm:pt modelId="{E552A60B-1AD0-451E-857F-832F73C1E522}" type="sibTrans" cxnId="{3FA68316-4211-4AC8-B553-1B0ABB1C6704}">
      <dgm:prSet/>
      <dgm:spPr/>
      <dgm:t>
        <a:bodyPr/>
        <a:lstStyle/>
        <a:p>
          <a:endParaRPr lang="es-MX" b="0"/>
        </a:p>
      </dgm:t>
    </dgm:pt>
    <dgm:pt modelId="{8746105C-8670-4FE5-BDE0-27E295B123BA}" type="pres">
      <dgm:prSet presAssocID="{E882521D-58EC-48C2-A89B-7D38AB620562}" presName="Name0" presStyleCnt="0">
        <dgm:presLayoutVars>
          <dgm:dir/>
          <dgm:resizeHandles val="exact"/>
        </dgm:presLayoutVars>
      </dgm:prSet>
      <dgm:spPr/>
    </dgm:pt>
    <dgm:pt modelId="{0B8D3E59-EF35-433F-84DC-ACAC5056437C}" type="pres">
      <dgm:prSet presAssocID="{1E88FA0D-1928-4C0F-A8C0-C7DC6C047CBA}" presName="node" presStyleLbl="node1" presStyleIdx="0" presStyleCnt="4">
        <dgm:presLayoutVars>
          <dgm:bulletEnabled val="1"/>
        </dgm:presLayoutVars>
      </dgm:prSet>
      <dgm:spPr/>
    </dgm:pt>
    <dgm:pt modelId="{938DC891-9078-481D-BC8A-C64AC9477770}" type="pres">
      <dgm:prSet presAssocID="{E09E980F-B67B-480D-B7ED-514F6C8CB375}" presName="sibTrans" presStyleLbl="sibTrans2D1" presStyleIdx="0" presStyleCnt="3"/>
      <dgm:spPr/>
    </dgm:pt>
    <dgm:pt modelId="{C80500B2-7EEA-4FB0-A280-526307B0CEC0}" type="pres">
      <dgm:prSet presAssocID="{E09E980F-B67B-480D-B7ED-514F6C8CB375}" presName="connectorText" presStyleLbl="sibTrans2D1" presStyleIdx="0" presStyleCnt="3"/>
      <dgm:spPr/>
    </dgm:pt>
    <dgm:pt modelId="{FFADEE03-975F-4999-8A07-18417BCFA2D0}" type="pres">
      <dgm:prSet presAssocID="{686CB660-1567-4A55-8403-F7DE4F67AAA6}" presName="node" presStyleLbl="node1" presStyleIdx="1" presStyleCnt="4">
        <dgm:presLayoutVars>
          <dgm:bulletEnabled val="1"/>
        </dgm:presLayoutVars>
      </dgm:prSet>
      <dgm:spPr/>
    </dgm:pt>
    <dgm:pt modelId="{1FE2CD25-7C53-4905-AC91-4D3D086AA32F}" type="pres">
      <dgm:prSet presAssocID="{AF9DCAB9-E083-49AF-848A-4FD2A88CB1AB}" presName="sibTrans" presStyleLbl="sibTrans2D1" presStyleIdx="1" presStyleCnt="3"/>
      <dgm:spPr/>
    </dgm:pt>
    <dgm:pt modelId="{157623E8-64FC-47AB-985E-9D512DF21C1C}" type="pres">
      <dgm:prSet presAssocID="{AF9DCAB9-E083-49AF-848A-4FD2A88CB1AB}" presName="connectorText" presStyleLbl="sibTrans2D1" presStyleIdx="1" presStyleCnt="3"/>
      <dgm:spPr/>
    </dgm:pt>
    <dgm:pt modelId="{DCD092B2-3B27-428B-B49D-71A24ECE9FF5}" type="pres">
      <dgm:prSet presAssocID="{021AE353-8880-4CF3-9599-DAE3E0B022D7}" presName="node" presStyleLbl="node1" presStyleIdx="2" presStyleCnt="4">
        <dgm:presLayoutVars>
          <dgm:bulletEnabled val="1"/>
        </dgm:presLayoutVars>
      </dgm:prSet>
      <dgm:spPr/>
    </dgm:pt>
    <dgm:pt modelId="{3B2586AD-E33B-4FB3-B4DA-AFC372251E6E}" type="pres">
      <dgm:prSet presAssocID="{E3FA4D17-4EBE-4EB3-B14F-2073C5629570}" presName="sibTrans" presStyleLbl="sibTrans2D1" presStyleIdx="2" presStyleCnt="3"/>
      <dgm:spPr/>
    </dgm:pt>
    <dgm:pt modelId="{70F4F963-DC95-4670-8AB5-1B59F4F8E803}" type="pres">
      <dgm:prSet presAssocID="{E3FA4D17-4EBE-4EB3-B14F-2073C5629570}" presName="connectorText" presStyleLbl="sibTrans2D1" presStyleIdx="2" presStyleCnt="3"/>
      <dgm:spPr/>
    </dgm:pt>
    <dgm:pt modelId="{B461B208-7F28-445E-AF10-8039D46B6509}" type="pres">
      <dgm:prSet presAssocID="{80E1AC74-7A92-46B3-8C8F-47768849FAD8}" presName="node" presStyleLbl="node1" presStyleIdx="3" presStyleCnt="4">
        <dgm:presLayoutVars>
          <dgm:bulletEnabled val="1"/>
        </dgm:presLayoutVars>
      </dgm:prSet>
      <dgm:spPr/>
    </dgm:pt>
  </dgm:ptLst>
  <dgm:cxnLst>
    <dgm:cxn modelId="{8E7C3D0D-87C5-4C84-99B1-DFD6C99560E8}" type="presOf" srcId="{1E88FA0D-1928-4C0F-A8C0-C7DC6C047CBA}" destId="{0B8D3E59-EF35-433F-84DC-ACAC5056437C}" srcOrd="0" destOrd="0" presId="urn:microsoft.com/office/officeart/2005/8/layout/process1"/>
    <dgm:cxn modelId="{4B39EC10-5F39-42D8-B572-61AC58A3F931}" srcId="{E882521D-58EC-48C2-A89B-7D38AB620562}" destId="{021AE353-8880-4CF3-9599-DAE3E0B022D7}" srcOrd="2" destOrd="0" parTransId="{FDF03169-2F3B-4D75-8C97-875F968AD354}" sibTransId="{E3FA4D17-4EBE-4EB3-B14F-2073C5629570}"/>
    <dgm:cxn modelId="{3FA68316-4211-4AC8-B553-1B0ABB1C6704}" srcId="{E882521D-58EC-48C2-A89B-7D38AB620562}" destId="{80E1AC74-7A92-46B3-8C8F-47768849FAD8}" srcOrd="3" destOrd="0" parTransId="{A3639ED7-A940-46EC-8F6F-0CF32C51DDCA}" sibTransId="{E552A60B-1AD0-451E-857F-832F73C1E522}"/>
    <dgm:cxn modelId="{BCEF3D27-F741-474E-B0DB-0B759FA9F184}" type="presOf" srcId="{AF9DCAB9-E083-49AF-848A-4FD2A88CB1AB}" destId="{1FE2CD25-7C53-4905-AC91-4D3D086AA32F}" srcOrd="0" destOrd="0" presId="urn:microsoft.com/office/officeart/2005/8/layout/process1"/>
    <dgm:cxn modelId="{409BE12C-8EE6-4A27-A7F5-BB0D022416B5}" srcId="{E882521D-58EC-48C2-A89B-7D38AB620562}" destId="{686CB660-1567-4A55-8403-F7DE4F67AAA6}" srcOrd="1" destOrd="0" parTransId="{C07D655A-F2D3-42A1-ABE0-FCDB8D2FAA53}" sibTransId="{AF9DCAB9-E083-49AF-848A-4FD2A88CB1AB}"/>
    <dgm:cxn modelId="{E28B6934-CAC1-4345-96EA-7D89262C6233}" type="presOf" srcId="{E882521D-58EC-48C2-A89B-7D38AB620562}" destId="{8746105C-8670-4FE5-BDE0-27E295B123BA}" srcOrd="0" destOrd="0" presId="urn:microsoft.com/office/officeart/2005/8/layout/process1"/>
    <dgm:cxn modelId="{95E60D62-2FAE-4961-8872-1F82A95750B7}" type="presOf" srcId="{021AE353-8880-4CF3-9599-DAE3E0B022D7}" destId="{DCD092B2-3B27-428B-B49D-71A24ECE9FF5}" srcOrd="0" destOrd="0" presId="urn:microsoft.com/office/officeart/2005/8/layout/process1"/>
    <dgm:cxn modelId="{A1534750-BCE5-4CDD-AF2A-E4A0617389F1}" type="presOf" srcId="{686CB660-1567-4A55-8403-F7DE4F67AAA6}" destId="{FFADEE03-975F-4999-8A07-18417BCFA2D0}" srcOrd="0" destOrd="0" presId="urn:microsoft.com/office/officeart/2005/8/layout/process1"/>
    <dgm:cxn modelId="{CCB0F175-E5F5-4A5D-824B-FF930A765F02}" type="presOf" srcId="{E3FA4D17-4EBE-4EB3-B14F-2073C5629570}" destId="{70F4F963-DC95-4670-8AB5-1B59F4F8E803}" srcOrd="1" destOrd="0" presId="urn:microsoft.com/office/officeart/2005/8/layout/process1"/>
    <dgm:cxn modelId="{2441A080-8742-44CF-BBEA-3E0053EEF109}" type="presOf" srcId="{80E1AC74-7A92-46B3-8C8F-47768849FAD8}" destId="{B461B208-7F28-445E-AF10-8039D46B6509}" srcOrd="0" destOrd="0" presId="urn:microsoft.com/office/officeart/2005/8/layout/process1"/>
    <dgm:cxn modelId="{B0CD5281-A53C-4C5C-BD00-C3634EF1E046}" type="presOf" srcId="{AF9DCAB9-E083-49AF-848A-4FD2A88CB1AB}" destId="{157623E8-64FC-47AB-985E-9D512DF21C1C}" srcOrd="1" destOrd="0" presId="urn:microsoft.com/office/officeart/2005/8/layout/process1"/>
    <dgm:cxn modelId="{A7BCE481-259F-4CB9-97EF-D85446A749F4}" srcId="{E882521D-58EC-48C2-A89B-7D38AB620562}" destId="{1E88FA0D-1928-4C0F-A8C0-C7DC6C047CBA}" srcOrd="0" destOrd="0" parTransId="{52D4E5A6-917C-4642-BBBD-3CE541572EB7}" sibTransId="{E09E980F-B67B-480D-B7ED-514F6C8CB375}"/>
    <dgm:cxn modelId="{F68D73B8-A99B-4368-A8BA-41267A0B2329}" type="presOf" srcId="{E3FA4D17-4EBE-4EB3-B14F-2073C5629570}" destId="{3B2586AD-E33B-4FB3-B4DA-AFC372251E6E}" srcOrd="0" destOrd="0" presId="urn:microsoft.com/office/officeart/2005/8/layout/process1"/>
    <dgm:cxn modelId="{1227CFBB-2140-4CFE-ABD5-2E830C1DB4B6}" type="presOf" srcId="{E09E980F-B67B-480D-B7ED-514F6C8CB375}" destId="{938DC891-9078-481D-BC8A-C64AC9477770}" srcOrd="0" destOrd="0" presId="urn:microsoft.com/office/officeart/2005/8/layout/process1"/>
    <dgm:cxn modelId="{38D45BFD-D802-4DB4-A727-ABC69BF04466}" type="presOf" srcId="{E09E980F-B67B-480D-B7ED-514F6C8CB375}" destId="{C80500B2-7EEA-4FB0-A280-526307B0CEC0}" srcOrd="1" destOrd="0" presId="urn:microsoft.com/office/officeart/2005/8/layout/process1"/>
    <dgm:cxn modelId="{F58920E8-AB7A-4AE2-AC32-458366967DEB}" type="presParOf" srcId="{8746105C-8670-4FE5-BDE0-27E295B123BA}" destId="{0B8D3E59-EF35-433F-84DC-ACAC5056437C}" srcOrd="0" destOrd="0" presId="urn:microsoft.com/office/officeart/2005/8/layout/process1"/>
    <dgm:cxn modelId="{C6327D45-7C30-4906-8311-78B1AFFD6050}" type="presParOf" srcId="{8746105C-8670-4FE5-BDE0-27E295B123BA}" destId="{938DC891-9078-481D-BC8A-C64AC9477770}" srcOrd="1" destOrd="0" presId="urn:microsoft.com/office/officeart/2005/8/layout/process1"/>
    <dgm:cxn modelId="{67D1AFB8-32AB-407B-8279-088FDCDDEFD0}" type="presParOf" srcId="{938DC891-9078-481D-BC8A-C64AC9477770}" destId="{C80500B2-7EEA-4FB0-A280-526307B0CEC0}" srcOrd="0" destOrd="0" presId="urn:microsoft.com/office/officeart/2005/8/layout/process1"/>
    <dgm:cxn modelId="{7C7CDEAD-6513-4B87-A867-F72CB70002D7}" type="presParOf" srcId="{8746105C-8670-4FE5-BDE0-27E295B123BA}" destId="{FFADEE03-975F-4999-8A07-18417BCFA2D0}" srcOrd="2" destOrd="0" presId="urn:microsoft.com/office/officeart/2005/8/layout/process1"/>
    <dgm:cxn modelId="{DFE7B2D7-D64A-4796-8D12-44B69BCA05CA}" type="presParOf" srcId="{8746105C-8670-4FE5-BDE0-27E295B123BA}" destId="{1FE2CD25-7C53-4905-AC91-4D3D086AA32F}" srcOrd="3" destOrd="0" presId="urn:microsoft.com/office/officeart/2005/8/layout/process1"/>
    <dgm:cxn modelId="{E4AFC875-44E8-4142-A600-CA1A1E0D209F}" type="presParOf" srcId="{1FE2CD25-7C53-4905-AC91-4D3D086AA32F}" destId="{157623E8-64FC-47AB-985E-9D512DF21C1C}" srcOrd="0" destOrd="0" presId="urn:microsoft.com/office/officeart/2005/8/layout/process1"/>
    <dgm:cxn modelId="{A9433360-ED2D-4FDA-BCD8-A50AFA70D9AC}" type="presParOf" srcId="{8746105C-8670-4FE5-BDE0-27E295B123BA}" destId="{DCD092B2-3B27-428B-B49D-71A24ECE9FF5}" srcOrd="4" destOrd="0" presId="urn:microsoft.com/office/officeart/2005/8/layout/process1"/>
    <dgm:cxn modelId="{FA733BE2-DC2A-4173-89CF-84F7B3F6C40E}" type="presParOf" srcId="{8746105C-8670-4FE5-BDE0-27E295B123BA}" destId="{3B2586AD-E33B-4FB3-B4DA-AFC372251E6E}" srcOrd="5" destOrd="0" presId="urn:microsoft.com/office/officeart/2005/8/layout/process1"/>
    <dgm:cxn modelId="{7BE7B078-C5B6-47BE-8A2D-29A5DBEC00DC}" type="presParOf" srcId="{3B2586AD-E33B-4FB3-B4DA-AFC372251E6E}" destId="{70F4F963-DC95-4670-8AB5-1B59F4F8E803}" srcOrd="0" destOrd="0" presId="urn:microsoft.com/office/officeart/2005/8/layout/process1"/>
    <dgm:cxn modelId="{49B89393-3EE2-4D24-A963-36BC2FA35140}" type="presParOf" srcId="{8746105C-8670-4FE5-BDE0-27E295B123BA}" destId="{B461B208-7F28-445E-AF10-8039D46B6509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4DB4F8B-C5DB-4DC6-AE97-9F7ECD814E5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MX"/>
        </a:p>
      </dgm:t>
    </dgm:pt>
    <dgm:pt modelId="{4D369CD1-D58B-465D-B4F7-3641D0ED5F48}">
      <dgm:prSet/>
      <dgm:spPr/>
      <dgm:t>
        <a:bodyPr/>
        <a:lstStyle/>
        <a:p>
          <a:r>
            <a:rPr lang="es-MX" dirty="0" err="1"/>
            <a:t>An</a:t>
          </a:r>
          <a:r>
            <a:rPr lang="es-MX" dirty="0"/>
            <a:t> </a:t>
          </a:r>
          <a:r>
            <a:rPr lang="es-MX" dirty="0" err="1"/>
            <a:t>exploratory</a:t>
          </a:r>
          <a:r>
            <a:rPr lang="es-MX" dirty="0"/>
            <a:t> data </a:t>
          </a:r>
          <a:r>
            <a:rPr lang="es-MX" dirty="0" err="1"/>
            <a:t>analysis</a:t>
          </a:r>
          <a:r>
            <a:rPr lang="es-MX" dirty="0"/>
            <a:t> (EDA) </a:t>
          </a:r>
          <a:r>
            <a:rPr lang="es-MX" dirty="0" err="1"/>
            <a:t>was</a:t>
          </a:r>
          <a:r>
            <a:rPr lang="es-MX" dirty="0"/>
            <a:t> </a:t>
          </a:r>
          <a:r>
            <a:rPr lang="es-MX" dirty="0" err="1"/>
            <a:t>performed</a:t>
          </a:r>
          <a:r>
            <a:rPr lang="es-MX" dirty="0"/>
            <a:t> </a:t>
          </a:r>
          <a:r>
            <a:rPr lang="es-MX" dirty="0" err="1"/>
            <a:t>on</a:t>
          </a:r>
          <a:r>
            <a:rPr lang="es-MX" dirty="0"/>
            <a:t> </a:t>
          </a:r>
          <a:r>
            <a:rPr lang="es-MX" dirty="0" err="1"/>
            <a:t>the</a:t>
          </a:r>
          <a:r>
            <a:rPr lang="es-MX" dirty="0"/>
            <a:t> data set.</a:t>
          </a:r>
        </a:p>
      </dgm:t>
    </dgm:pt>
    <dgm:pt modelId="{BF93438B-EC8C-4BDE-8DB9-4691962B457E}" type="parTrans" cxnId="{8C6D6C52-78E4-4A6F-93A2-D4A6FED89B20}">
      <dgm:prSet/>
      <dgm:spPr/>
      <dgm:t>
        <a:bodyPr/>
        <a:lstStyle/>
        <a:p>
          <a:endParaRPr lang="es-MX"/>
        </a:p>
      </dgm:t>
    </dgm:pt>
    <dgm:pt modelId="{162C541B-19DC-4A2A-B1AE-DFC8070DE8CE}" type="sibTrans" cxnId="{8C6D6C52-78E4-4A6F-93A2-D4A6FED89B20}">
      <dgm:prSet/>
      <dgm:spPr/>
      <dgm:t>
        <a:bodyPr/>
        <a:lstStyle/>
        <a:p>
          <a:endParaRPr lang="es-MX"/>
        </a:p>
      </dgm:t>
    </dgm:pt>
    <dgm:pt modelId="{DC3A5254-32E0-4073-A1A5-FF668AA310C9}">
      <dgm:prSet/>
      <dgm:spPr/>
      <dgm:t>
        <a:bodyPr/>
        <a:lstStyle/>
        <a:p>
          <a:r>
            <a:rPr lang="es-MX" dirty="0" err="1"/>
            <a:t>Using</a:t>
          </a:r>
          <a:r>
            <a:rPr lang="es-MX" dirty="0"/>
            <a:t> </a:t>
          </a:r>
          <a:r>
            <a:rPr lang="es-MX" dirty="0" err="1"/>
            <a:t>the</a:t>
          </a:r>
          <a:r>
            <a:rPr lang="es-MX" dirty="0"/>
            <a:t> </a:t>
          </a:r>
          <a:r>
            <a:rPr lang="es-MX" dirty="0" err="1"/>
            <a:t>launch</a:t>
          </a:r>
          <a:r>
            <a:rPr lang="es-MX" dirty="0"/>
            <a:t> data and </a:t>
          </a:r>
          <a:r>
            <a:rPr lang="es-MX" dirty="0" err="1"/>
            <a:t>results</a:t>
          </a:r>
          <a:r>
            <a:rPr lang="es-MX" dirty="0"/>
            <a:t> of </a:t>
          </a:r>
          <a:r>
            <a:rPr lang="es-MX" dirty="0" err="1"/>
            <a:t>each</a:t>
          </a:r>
          <a:r>
            <a:rPr lang="es-MX" dirty="0"/>
            <a:t> </a:t>
          </a:r>
          <a:r>
            <a:rPr lang="es-MX" dirty="0" err="1"/>
            <a:t>orbit</a:t>
          </a:r>
          <a:r>
            <a:rPr lang="es-MX" dirty="0"/>
            <a:t>, </a:t>
          </a:r>
          <a:r>
            <a:rPr lang="es-MX" dirty="0" err="1"/>
            <a:t>the</a:t>
          </a:r>
          <a:r>
            <a:rPr lang="es-MX" dirty="0"/>
            <a:t> </a:t>
          </a:r>
          <a:r>
            <a:rPr lang="es-MX" dirty="0" err="1"/>
            <a:t>results</a:t>
          </a:r>
          <a:r>
            <a:rPr lang="es-MX" dirty="0"/>
            <a:t> of </a:t>
          </a:r>
          <a:r>
            <a:rPr lang="es-MX" dirty="0" err="1"/>
            <a:t>each</a:t>
          </a:r>
          <a:r>
            <a:rPr lang="es-MX" dirty="0"/>
            <a:t> </a:t>
          </a:r>
          <a:r>
            <a:rPr lang="es-MX" dirty="0" err="1"/>
            <a:t>mission</a:t>
          </a:r>
          <a:r>
            <a:rPr lang="es-MX" dirty="0"/>
            <a:t> in </a:t>
          </a:r>
          <a:r>
            <a:rPr lang="es-MX" dirty="0" err="1"/>
            <a:t>each</a:t>
          </a:r>
          <a:r>
            <a:rPr lang="es-MX" dirty="0"/>
            <a:t> </a:t>
          </a:r>
          <a:r>
            <a:rPr lang="es-MX" dirty="0" err="1"/>
            <a:t>orbit</a:t>
          </a:r>
          <a:r>
            <a:rPr lang="es-MX" dirty="0"/>
            <a:t> are </a:t>
          </a:r>
          <a:r>
            <a:rPr lang="es-MX" dirty="0" err="1"/>
            <a:t>calculated</a:t>
          </a:r>
          <a:r>
            <a:rPr lang="es-MX" dirty="0"/>
            <a:t>.</a:t>
          </a:r>
        </a:p>
      </dgm:t>
    </dgm:pt>
    <dgm:pt modelId="{96B673C3-759B-4053-A14C-03D6F9C6C4D7}" type="parTrans" cxnId="{0D076927-4AD3-4C24-8D6C-B508C910F8F5}">
      <dgm:prSet/>
      <dgm:spPr/>
      <dgm:t>
        <a:bodyPr/>
        <a:lstStyle/>
        <a:p>
          <a:endParaRPr lang="es-MX"/>
        </a:p>
      </dgm:t>
    </dgm:pt>
    <dgm:pt modelId="{35C59C79-AE0D-427E-B750-8F245150C041}" type="sibTrans" cxnId="{0D076927-4AD3-4C24-8D6C-B508C910F8F5}">
      <dgm:prSet/>
      <dgm:spPr/>
      <dgm:t>
        <a:bodyPr/>
        <a:lstStyle/>
        <a:p>
          <a:endParaRPr lang="es-MX"/>
        </a:p>
      </dgm:t>
    </dgm:pt>
    <dgm:pt modelId="{92E83A70-0A97-4132-9423-5FCD3FF3542D}">
      <dgm:prSet/>
      <dgm:spPr/>
      <dgm:t>
        <a:bodyPr/>
        <a:lstStyle/>
        <a:p>
          <a:r>
            <a:rPr lang="es-MX"/>
            <a:t>From </a:t>
          </a:r>
          <a:r>
            <a:rPr lang="es-MX" dirty="0" err="1"/>
            <a:t>the</a:t>
          </a:r>
          <a:r>
            <a:rPr lang="es-MX" dirty="0"/>
            <a:t> </a:t>
          </a:r>
          <a:r>
            <a:rPr lang="es-MX" dirty="0" err="1"/>
            <a:t>results</a:t>
          </a:r>
          <a:r>
            <a:rPr lang="es-MX" dirty="0"/>
            <a:t>, </a:t>
          </a:r>
          <a:r>
            <a:rPr lang="es-MX" dirty="0" err="1"/>
            <a:t>the</a:t>
          </a:r>
          <a:r>
            <a:rPr lang="es-MX" dirty="0"/>
            <a:t> </a:t>
          </a:r>
          <a:r>
            <a:rPr lang="es-MX" dirty="0" err="1"/>
            <a:t>Landing</a:t>
          </a:r>
          <a:r>
            <a:rPr lang="es-MX" dirty="0"/>
            <a:t> </a:t>
          </a:r>
          <a:r>
            <a:rPr lang="es-MX" dirty="0" err="1"/>
            <a:t>Results</a:t>
          </a:r>
          <a:r>
            <a:rPr lang="es-MX" dirty="0"/>
            <a:t> </a:t>
          </a:r>
          <a:r>
            <a:rPr lang="es-MX" dirty="0" err="1"/>
            <a:t>label</a:t>
          </a:r>
          <a:r>
            <a:rPr lang="es-MX" dirty="0"/>
            <a:t> </a:t>
          </a:r>
          <a:r>
            <a:rPr lang="es-MX" dirty="0" err="1"/>
            <a:t>was</a:t>
          </a:r>
          <a:r>
            <a:rPr lang="es-MX" dirty="0"/>
            <a:t> </a:t>
          </a:r>
          <a:r>
            <a:rPr lang="es-MX" dirty="0" err="1"/>
            <a:t>created</a:t>
          </a:r>
          <a:r>
            <a:rPr lang="es-MX" dirty="0"/>
            <a:t>.</a:t>
          </a:r>
        </a:p>
      </dgm:t>
    </dgm:pt>
    <dgm:pt modelId="{E4481980-82C0-4F31-A436-90881C57DF31}" type="parTrans" cxnId="{1827BC8F-D3A9-4BB2-8A83-D53515B2B374}">
      <dgm:prSet/>
      <dgm:spPr/>
      <dgm:t>
        <a:bodyPr/>
        <a:lstStyle/>
        <a:p>
          <a:endParaRPr lang="es-MX"/>
        </a:p>
      </dgm:t>
    </dgm:pt>
    <dgm:pt modelId="{C1F8B1DA-017A-41DB-A3A8-041244BACFF2}" type="sibTrans" cxnId="{1827BC8F-D3A9-4BB2-8A83-D53515B2B374}">
      <dgm:prSet/>
      <dgm:spPr/>
      <dgm:t>
        <a:bodyPr/>
        <a:lstStyle/>
        <a:p>
          <a:endParaRPr lang="es-MX"/>
        </a:p>
      </dgm:t>
    </dgm:pt>
    <dgm:pt modelId="{BC6570C5-6D64-4F5D-9761-1CEA2BD7785F}" type="pres">
      <dgm:prSet presAssocID="{44DB4F8B-C5DB-4DC6-AE97-9F7ECD814E5C}" presName="Name0" presStyleCnt="0">
        <dgm:presLayoutVars>
          <dgm:chMax val="7"/>
          <dgm:chPref val="7"/>
          <dgm:dir/>
        </dgm:presLayoutVars>
      </dgm:prSet>
      <dgm:spPr/>
    </dgm:pt>
    <dgm:pt modelId="{4F0F5DDE-CBD5-4FDF-87E0-32B8E45FDAED}" type="pres">
      <dgm:prSet presAssocID="{44DB4F8B-C5DB-4DC6-AE97-9F7ECD814E5C}" presName="Name1" presStyleCnt="0"/>
      <dgm:spPr/>
    </dgm:pt>
    <dgm:pt modelId="{62D1B35C-266B-4C91-A6DC-EBF2DBA109CE}" type="pres">
      <dgm:prSet presAssocID="{44DB4F8B-C5DB-4DC6-AE97-9F7ECD814E5C}" presName="cycle" presStyleCnt="0"/>
      <dgm:spPr/>
    </dgm:pt>
    <dgm:pt modelId="{3DCD69B8-AF6D-40A7-9E76-8AFDA4F65BE6}" type="pres">
      <dgm:prSet presAssocID="{44DB4F8B-C5DB-4DC6-AE97-9F7ECD814E5C}" presName="srcNode" presStyleLbl="node1" presStyleIdx="0" presStyleCnt="3"/>
      <dgm:spPr/>
    </dgm:pt>
    <dgm:pt modelId="{E6D31992-074A-4FEA-BDA9-CD287DFEC796}" type="pres">
      <dgm:prSet presAssocID="{44DB4F8B-C5DB-4DC6-AE97-9F7ECD814E5C}" presName="conn" presStyleLbl="parChTrans1D2" presStyleIdx="0" presStyleCnt="1"/>
      <dgm:spPr/>
    </dgm:pt>
    <dgm:pt modelId="{85AB4CB8-FCE2-47C0-AA7B-6124C54FFCD8}" type="pres">
      <dgm:prSet presAssocID="{44DB4F8B-C5DB-4DC6-AE97-9F7ECD814E5C}" presName="extraNode" presStyleLbl="node1" presStyleIdx="0" presStyleCnt="3"/>
      <dgm:spPr/>
    </dgm:pt>
    <dgm:pt modelId="{52C3121B-84D2-4432-99D3-E29B2E2E8E3A}" type="pres">
      <dgm:prSet presAssocID="{44DB4F8B-C5DB-4DC6-AE97-9F7ECD814E5C}" presName="dstNode" presStyleLbl="node1" presStyleIdx="0" presStyleCnt="3"/>
      <dgm:spPr/>
    </dgm:pt>
    <dgm:pt modelId="{54213E68-9E09-4C1A-957B-389FEF932D8A}" type="pres">
      <dgm:prSet presAssocID="{4D369CD1-D58B-465D-B4F7-3641D0ED5F48}" presName="text_1" presStyleLbl="node1" presStyleIdx="0" presStyleCnt="3">
        <dgm:presLayoutVars>
          <dgm:bulletEnabled val="1"/>
        </dgm:presLayoutVars>
      </dgm:prSet>
      <dgm:spPr/>
    </dgm:pt>
    <dgm:pt modelId="{F530E09D-5AA4-4957-BC8F-1FEAD18D7225}" type="pres">
      <dgm:prSet presAssocID="{4D369CD1-D58B-465D-B4F7-3641D0ED5F48}" presName="accent_1" presStyleCnt="0"/>
      <dgm:spPr/>
    </dgm:pt>
    <dgm:pt modelId="{9522FAC9-1007-47DF-83D6-13AF8BCABF81}" type="pres">
      <dgm:prSet presAssocID="{4D369CD1-D58B-465D-B4F7-3641D0ED5F48}" presName="accentRepeatNode" presStyleLbl="solidFgAcc1" presStyleIdx="0" presStyleCnt="3"/>
      <dgm:spPr/>
    </dgm:pt>
    <dgm:pt modelId="{C81E2BD7-13B5-4CBD-8D71-3D94DC9688F0}" type="pres">
      <dgm:prSet presAssocID="{DC3A5254-32E0-4073-A1A5-FF668AA310C9}" presName="text_2" presStyleLbl="node1" presStyleIdx="1" presStyleCnt="3">
        <dgm:presLayoutVars>
          <dgm:bulletEnabled val="1"/>
        </dgm:presLayoutVars>
      </dgm:prSet>
      <dgm:spPr/>
    </dgm:pt>
    <dgm:pt modelId="{086B093E-C882-45B3-B91D-682BF5C11361}" type="pres">
      <dgm:prSet presAssocID="{DC3A5254-32E0-4073-A1A5-FF668AA310C9}" presName="accent_2" presStyleCnt="0"/>
      <dgm:spPr/>
    </dgm:pt>
    <dgm:pt modelId="{E689F0E6-6DB9-4143-953A-4F7DC98A41B1}" type="pres">
      <dgm:prSet presAssocID="{DC3A5254-32E0-4073-A1A5-FF668AA310C9}" presName="accentRepeatNode" presStyleLbl="solidFgAcc1" presStyleIdx="1" presStyleCnt="3"/>
      <dgm:spPr/>
    </dgm:pt>
    <dgm:pt modelId="{A8C9F50E-B1BC-4ED7-A5C5-2A3866A002B5}" type="pres">
      <dgm:prSet presAssocID="{92E83A70-0A97-4132-9423-5FCD3FF3542D}" presName="text_3" presStyleLbl="node1" presStyleIdx="2" presStyleCnt="3">
        <dgm:presLayoutVars>
          <dgm:bulletEnabled val="1"/>
        </dgm:presLayoutVars>
      </dgm:prSet>
      <dgm:spPr/>
    </dgm:pt>
    <dgm:pt modelId="{75B2674D-499D-4221-9B9E-9BBAAA322554}" type="pres">
      <dgm:prSet presAssocID="{92E83A70-0A97-4132-9423-5FCD3FF3542D}" presName="accent_3" presStyleCnt="0"/>
      <dgm:spPr/>
    </dgm:pt>
    <dgm:pt modelId="{B2E47A55-A061-4C2D-969B-7C39FFED6873}" type="pres">
      <dgm:prSet presAssocID="{92E83A70-0A97-4132-9423-5FCD3FF3542D}" presName="accentRepeatNode" presStyleLbl="solidFgAcc1" presStyleIdx="2" presStyleCnt="3"/>
      <dgm:spPr/>
    </dgm:pt>
  </dgm:ptLst>
  <dgm:cxnLst>
    <dgm:cxn modelId="{0D076927-4AD3-4C24-8D6C-B508C910F8F5}" srcId="{44DB4F8B-C5DB-4DC6-AE97-9F7ECD814E5C}" destId="{DC3A5254-32E0-4073-A1A5-FF668AA310C9}" srcOrd="1" destOrd="0" parTransId="{96B673C3-759B-4053-A14C-03D6F9C6C4D7}" sibTransId="{35C59C79-AE0D-427E-B750-8F245150C041}"/>
    <dgm:cxn modelId="{9AFF4235-65BE-4E5D-BBB8-43BCBC9A85D9}" type="presOf" srcId="{44DB4F8B-C5DB-4DC6-AE97-9F7ECD814E5C}" destId="{BC6570C5-6D64-4F5D-9761-1CEA2BD7785F}" srcOrd="0" destOrd="0" presId="urn:microsoft.com/office/officeart/2008/layout/VerticalCurvedList"/>
    <dgm:cxn modelId="{FA1FE05E-791F-4B13-8834-0BBBC0EA423D}" type="presOf" srcId="{162C541B-19DC-4A2A-B1AE-DFC8070DE8CE}" destId="{E6D31992-074A-4FEA-BDA9-CD287DFEC796}" srcOrd="0" destOrd="0" presId="urn:microsoft.com/office/officeart/2008/layout/VerticalCurvedList"/>
    <dgm:cxn modelId="{8C6D6C52-78E4-4A6F-93A2-D4A6FED89B20}" srcId="{44DB4F8B-C5DB-4DC6-AE97-9F7ECD814E5C}" destId="{4D369CD1-D58B-465D-B4F7-3641D0ED5F48}" srcOrd="0" destOrd="0" parTransId="{BF93438B-EC8C-4BDE-8DB9-4691962B457E}" sibTransId="{162C541B-19DC-4A2A-B1AE-DFC8070DE8CE}"/>
    <dgm:cxn modelId="{1827BC8F-D3A9-4BB2-8A83-D53515B2B374}" srcId="{44DB4F8B-C5DB-4DC6-AE97-9F7ECD814E5C}" destId="{92E83A70-0A97-4132-9423-5FCD3FF3542D}" srcOrd="2" destOrd="0" parTransId="{E4481980-82C0-4F31-A436-90881C57DF31}" sibTransId="{C1F8B1DA-017A-41DB-A3A8-041244BACFF2}"/>
    <dgm:cxn modelId="{995B5694-3E6D-4905-B3F0-F0E728861B14}" type="presOf" srcId="{4D369CD1-D58B-465D-B4F7-3641D0ED5F48}" destId="{54213E68-9E09-4C1A-957B-389FEF932D8A}" srcOrd="0" destOrd="0" presId="urn:microsoft.com/office/officeart/2008/layout/VerticalCurvedList"/>
    <dgm:cxn modelId="{834D86DC-4359-4856-8074-B65F7B9252AC}" type="presOf" srcId="{92E83A70-0A97-4132-9423-5FCD3FF3542D}" destId="{A8C9F50E-B1BC-4ED7-A5C5-2A3866A002B5}" srcOrd="0" destOrd="0" presId="urn:microsoft.com/office/officeart/2008/layout/VerticalCurvedList"/>
    <dgm:cxn modelId="{6F5443FE-DBE9-43F3-85EF-7F522C2F5D89}" type="presOf" srcId="{DC3A5254-32E0-4073-A1A5-FF668AA310C9}" destId="{C81E2BD7-13B5-4CBD-8D71-3D94DC9688F0}" srcOrd="0" destOrd="0" presId="urn:microsoft.com/office/officeart/2008/layout/VerticalCurvedList"/>
    <dgm:cxn modelId="{B1FF2D8D-69E1-4667-B86A-9BE50F41AF8A}" type="presParOf" srcId="{BC6570C5-6D64-4F5D-9761-1CEA2BD7785F}" destId="{4F0F5DDE-CBD5-4FDF-87E0-32B8E45FDAED}" srcOrd="0" destOrd="0" presId="urn:microsoft.com/office/officeart/2008/layout/VerticalCurvedList"/>
    <dgm:cxn modelId="{C3C7161D-FCC4-427E-A3F2-774D234EF881}" type="presParOf" srcId="{4F0F5DDE-CBD5-4FDF-87E0-32B8E45FDAED}" destId="{62D1B35C-266B-4C91-A6DC-EBF2DBA109CE}" srcOrd="0" destOrd="0" presId="urn:microsoft.com/office/officeart/2008/layout/VerticalCurvedList"/>
    <dgm:cxn modelId="{6192654C-1602-4768-8314-FABA68924C23}" type="presParOf" srcId="{62D1B35C-266B-4C91-A6DC-EBF2DBA109CE}" destId="{3DCD69B8-AF6D-40A7-9E76-8AFDA4F65BE6}" srcOrd="0" destOrd="0" presId="urn:microsoft.com/office/officeart/2008/layout/VerticalCurvedList"/>
    <dgm:cxn modelId="{F872D81E-E4C3-4784-AD0E-7A1557AC95FE}" type="presParOf" srcId="{62D1B35C-266B-4C91-A6DC-EBF2DBA109CE}" destId="{E6D31992-074A-4FEA-BDA9-CD287DFEC796}" srcOrd="1" destOrd="0" presId="urn:microsoft.com/office/officeart/2008/layout/VerticalCurvedList"/>
    <dgm:cxn modelId="{F7EC6069-7203-4697-BEF7-9024312A1864}" type="presParOf" srcId="{62D1B35C-266B-4C91-A6DC-EBF2DBA109CE}" destId="{85AB4CB8-FCE2-47C0-AA7B-6124C54FFCD8}" srcOrd="2" destOrd="0" presId="urn:microsoft.com/office/officeart/2008/layout/VerticalCurvedList"/>
    <dgm:cxn modelId="{61CC81A8-5D83-482F-9E7B-D88F306BFC3D}" type="presParOf" srcId="{62D1B35C-266B-4C91-A6DC-EBF2DBA109CE}" destId="{52C3121B-84D2-4432-99D3-E29B2E2E8E3A}" srcOrd="3" destOrd="0" presId="urn:microsoft.com/office/officeart/2008/layout/VerticalCurvedList"/>
    <dgm:cxn modelId="{C3E3CB31-E4E9-49CD-915B-C7BF5ABCACF7}" type="presParOf" srcId="{4F0F5DDE-CBD5-4FDF-87E0-32B8E45FDAED}" destId="{54213E68-9E09-4C1A-957B-389FEF932D8A}" srcOrd="1" destOrd="0" presId="urn:microsoft.com/office/officeart/2008/layout/VerticalCurvedList"/>
    <dgm:cxn modelId="{6116DC06-3969-4589-BB11-B4EE83249329}" type="presParOf" srcId="{4F0F5DDE-CBD5-4FDF-87E0-32B8E45FDAED}" destId="{F530E09D-5AA4-4957-BC8F-1FEAD18D7225}" srcOrd="2" destOrd="0" presId="urn:microsoft.com/office/officeart/2008/layout/VerticalCurvedList"/>
    <dgm:cxn modelId="{FC2DD3E9-647A-46E3-9BA2-7336034CD33B}" type="presParOf" srcId="{F530E09D-5AA4-4957-BC8F-1FEAD18D7225}" destId="{9522FAC9-1007-47DF-83D6-13AF8BCABF81}" srcOrd="0" destOrd="0" presId="urn:microsoft.com/office/officeart/2008/layout/VerticalCurvedList"/>
    <dgm:cxn modelId="{8D51190E-F647-422A-B90B-ACFBD53C2B65}" type="presParOf" srcId="{4F0F5DDE-CBD5-4FDF-87E0-32B8E45FDAED}" destId="{C81E2BD7-13B5-4CBD-8D71-3D94DC9688F0}" srcOrd="3" destOrd="0" presId="urn:microsoft.com/office/officeart/2008/layout/VerticalCurvedList"/>
    <dgm:cxn modelId="{249B010D-80BE-4070-AD7C-D8E506D493C1}" type="presParOf" srcId="{4F0F5DDE-CBD5-4FDF-87E0-32B8E45FDAED}" destId="{086B093E-C882-45B3-B91D-682BF5C11361}" srcOrd="4" destOrd="0" presId="urn:microsoft.com/office/officeart/2008/layout/VerticalCurvedList"/>
    <dgm:cxn modelId="{1DF63F1F-3B2B-443A-A10C-0F3A61547CE1}" type="presParOf" srcId="{086B093E-C882-45B3-B91D-682BF5C11361}" destId="{E689F0E6-6DB9-4143-953A-4F7DC98A41B1}" srcOrd="0" destOrd="0" presId="urn:microsoft.com/office/officeart/2008/layout/VerticalCurvedList"/>
    <dgm:cxn modelId="{CB2C7A78-9DF3-4A85-BD92-58A3DED27373}" type="presParOf" srcId="{4F0F5DDE-CBD5-4FDF-87E0-32B8E45FDAED}" destId="{A8C9F50E-B1BC-4ED7-A5C5-2A3866A002B5}" srcOrd="5" destOrd="0" presId="urn:microsoft.com/office/officeart/2008/layout/VerticalCurvedList"/>
    <dgm:cxn modelId="{3D2FD1B1-9EE1-4DDC-A4A9-9375D0240197}" type="presParOf" srcId="{4F0F5DDE-CBD5-4FDF-87E0-32B8E45FDAED}" destId="{75B2674D-499D-4221-9B9E-9BBAAA322554}" srcOrd="6" destOrd="0" presId="urn:microsoft.com/office/officeart/2008/layout/VerticalCurvedList"/>
    <dgm:cxn modelId="{7BFB06F5-08BA-4555-8D0C-F9A294854D6D}" type="presParOf" srcId="{75B2674D-499D-4221-9B9E-9BBAAA322554}" destId="{B2E47A55-A061-4C2D-969B-7C39FFED687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C2FE7BF-00F7-4130-A188-EF8EA3D463D1}" type="doc">
      <dgm:prSet loTypeId="urn:microsoft.com/office/officeart/2005/8/layout/hProcess9" loCatId="process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s-MX"/>
        </a:p>
      </dgm:t>
    </dgm:pt>
    <dgm:pt modelId="{29B60527-7BB0-456F-82D0-34AEEE98C5C1}">
      <dgm:prSet custT="1"/>
      <dgm:spPr/>
      <dgm:t>
        <a:bodyPr/>
        <a:lstStyle/>
        <a:p>
          <a:r>
            <a:rPr lang="es-MX" sz="2000" b="0" i="0">
              <a:latin typeface="Abadi" panose="020B0604020104020204" pitchFamily="34" charset="0"/>
            </a:rPr>
            <a:t>Data preparation and standardization</a:t>
          </a:r>
          <a:endParaRPr lang="es-MX" sz="2000" b="0" i="0" dirty="0">
            <a:latin typeface="Abadi" panose="020B0604020104020204" pitchFamily="34" charset="0"/>
          </a:endParaRPr>
        </a:p>
      </dgm:t>
    </dgm:pt>
    <dgm:pt modelId="{F23357BC-F17B-43E8-8360-1B4679CCFC9F}" type="parTrans" cxnId="{CD2D78D3-741C-43E7-981C-29050FF255FA}">
      <dgm:prSet/>
      <dgm:spPr/>
      <dgm:t>
        <a:bodyPr/>
        <a:lstStyle/>
        <a:p>
          <a:endParaRPr lang="es-MX" sz="1800" b="0" i="0">
            <a:solidFill>
              <a:schemeClr val="bg1"/>
            </a:solidFill>
            <a:latin typeface="Abadi" panose="020B0604020104020204" pitchFamily="34" charset="0"/>
          </a:endParaRPr>
        </a:p>
      </dgm:t>
    </dgm:pt>
    <dgm:pt modelId="{EAD73B75-B0C4-4619-95F7-CECD84AAB68A}" type="sibTrans" cxnId="{CD2D78D3-741C-43E7-981C-29050FF255FA}">
      <dgm:prSet/>
      <dgm:spPr/>
      <dgm:t>
        <a:bodyPr/>
        <a:lstStyle/>
        <a:p>
          <a:endParaRPr lang="es-MX" sz="1800" b="0" i="0">
            <a:solidFill>
              <a:schemeClr val="bg1"/>
            </a:solidFill>
            <a:latin typeface="Abadi" panose="020B0604020104020204" pitchFamily="34" charset="0"/>
          </a:endParaRPr>
        </a:p>
      </dgm:t>
    </dgm:pt>
    <dgm:pt modelId="{0A1A21DF-E318-4D74-BBB3-5ECAF62BF493}">
      <dgm:prSet custT="1"/>
      <dgm:spPr/>
      <dgm:t>
        <a:bodyPr/>
        <a:lstStyle/>
        <a:p>
          <a:r>
            <a:rPr lang="es-MX" sz="2000" b="0" i="0" dirty="0" err="1">
              <a:latin typeface="Abadi" panose="020B0604020104020204" pitchFamily="34" charset="0"/>
            </a:rPr>
            <a:t>Testing</a:t>
          </a:r>
          <a:r>
            <a:rPr lang="es-MX" sz="2000" b="0" i="0" dirty="0">
              <a:latin typeface="Abadi" panose="020B0604020104020204" pitchFamily="34" charset="0"/>
            </a:rPr>
            <a:t> </a:t>
          </a:r>
          <a:r>
            <a:rPr lang="es-MX" sz="2000" b="0" i="0" dirty="0" err="1">
              <a:latin typeface="Abadi" panose="020B0604020104020204" pitchFamily="34" charset="0"/>
            </a:rPr>
            <a:t>each</a:t>
          </a:r>
          <a:r>
            <a:rPr lang="es-MX" sz="2000" b="0" i="0" dirty="0">
              <a:latin typeface="Abadi" panose="020B0604020104020204" pitchFamily="34" charset="0"/>
            </a:rPr>
            <a:t> </a:t>
          </a:r>
          <a:r>
            <a:rPr lang="es-MX" sz="2000" b="0" i="0" dirty="0" err="1">
              <a:latin typeface="Abadi" panose="020B0604020104020204" pitchFamily="34" charset="0"/>
            </a:rPr>
            <a:t>model</a:t>
          </a:r>
          <a:r>
            <a:rPr lang="es-MX" sz="2000" b="0" i="0" dirty="0">
              <a:latin typeface="Abadi" panose="020B0604020104020204" pitchFamily="34" charset="0"/>
            </a:rPr>
            <a:t> </a:t>
          </a:r>
          <a:r>
            <a:rPr lang="es-MX" sz="2000" b="0" i="0" dirty="0" err="1">
              <a:latin typeface="Abadi" panose="020B0604020104020204" pitchFamily="34" charset="0"/>
            </a:rPr>
            <a:t>with</a:t>
          </a:r>
          <a:r>
            <a:rPr lang="es-MX" sz="2000" b="0" i="0" dirty="0">
              <a:latin typeface="Abadi" panose="020B0604020104020204" pitchFamily="34" charset="0"/>
            </a:rPr>
            <a:t> </a:t>
          </a:r>
          <a:r>
            <a:rPr lang="es-MX" sz="2000" b="0" i="0" dirty="0" err="1">
              <a:latin typeface="Abadi" panose="020B0604020104020204" pitchFamily="34" charset="0"/>
            </a:rPr>
            <a:t>different</a:t>
          </a:r>
          <a:r>
            <a:rPr lang="es-MX" sz="2000" b="0" i="0" dirty="0">
              <a:latin typeface="Abadi" panose="020B0604020104020204" pitchFamily="34" charset="0"/>
            </a:rPr>
            <a:t> </a:t>
          </a:r>
          <a:r>
            <a:rPr lang="es-MX" sz="2000" b="0" i="0" dirty="0" err="1">
              <a:latin typeface="Abadi" panose="020B0604020104020204" pitchFamily="34" charset="0"/>
            </a:rPr>
            <a:t>hyperparameters</a:t>
          </a:r>
          <a:endParaRPr lang="es-MX" sz="2000" b="0" i="0" dirty="0">
            <a:latin typeface="Abadi" panose="020B0604020104020204" pitchFamily="34" charset="0"/>
          </a:endParaRPr>
        </a:p>
      </dgm:t>
    </dgm:pt>
    <dgm:pt modelId="{3CF549C9-6BB8-462F-97C1-F2B64435422D}" type="parTrans" cxnId="{CF051725-6B3D-4828-9849-8A5544450D30}">
      <dgm:prSet/>
      <dgm:spPr/>
      <dgm:t>
        <a:bodyPr/>
        <a:lstStyle/>
        <a:p>
          <a:endParaRPr lang="es-MX" sz="1800" b="0" i="0">
            <a:solidFill>
              <a:schemeClr val="bg1"/>
            </a:solidFill>
            <a:latin typeface="Abadi" panose="020B0604020104020204" pitchFamily="34" charset="0"/>
          </a:endParaRPr>
        </a:p>
      </dgm:t>
    </dgm:pt>
    <dgm:pt modelId="{2CEAC99E-452F-4A8E-99BD-BAF6D27668DC}" type="sibTrans" cxnId="{CF051725-6B3D-4828-9849-8A5544450D30}">
      <dgm:prSet/>
      <dgm:spPr/>
      <dgm:t>
        <a:bodyPr/>
        <a:lstStyle/>
        <a:p>
          <a:endParaRPr lang="es-MX" sz="1800" b="0" i="0">
            <a:solidFill>
              <a:schemeClr val="bg1"/>
            </a:solidFill>
            <a:latin typeface="Abadi" panose="020B0604020104020204" pitchFamily="34" charset="0"/>
          </a:endParaRPr>
        </a:p>
      </dgm:t>
    </dgm:pt>
    <dgm:pt modelId="{57727206-F7CA-4499-B2E3-620BCE21007E}">
      <dgm:prSet custT="1"/>
      <dgm:spPr/>
      <dgm:t>
        <a:bodyPr/>
        <a:lstStyle/>
        <a:p>
          <a:r>
            <a:rPr lang="es-MX" sz="2000" b="0" i="0">
              <a:latin typeface="Abadi" panose="020B0604020104020204" pitchFamily="34" charset="0"/>
            </a:rPr>
            <a:t>Accuracy of each model</a:t>
          </a:r>
          <a:endParaRPr lang="es-MX" sz="2000" b="0" i="0" dirty="0">
            <a:latin typeface="Abadi" panose="020B0604020104020204" pitchFamily="34" charset="0"/>
          </a:endParaRPr>
        </a:p>
      </dgm:t>
    </dgm:pt>
    <dgm:pt modelId="{7C4718F9-75E8-4022-BE98-8626852F43C9}" type="parTrans" cxnId="{851C1EE5-C0E3-4FE2-88ED-C53DA42DAE04}">
      <dgm:prSet/>
      <dgm:spPr/>
      <dgm:t>
        <a:bodyPr/>
        <a:lstStyle/>
        <a:p>
          <a:endParaRPr lang="es-MX" sz="1800" b="0" i="0">
            <a:solidFill>
              <a:schemeClr val="bg1"/>
            </a:solidFill>
            <a:latin typeface="Abadi" panose="020B0604020104020204" pitchFamily="34" charset="0"/>
          </a:endParaRPr>
        </a:p>
      </dgm:t>
    </dgm:pt>
    <dgm:pt modelId="{88DFD00D-76E4-44DD-A864-34339F4B63AD}" type="sibTrans" cxnId="{851C1EE5-C0E3-4FE2-88ED-C53DA42DAE04}">
      <dgm:prSet/>
      <dgm:spPr/>
      <dgm:t>
        <a:bodyPr/>
        <a:lstStyle/>
        <a:p>
          <a:endParaRPr lang="es-MX" sz="1800" b="0" i="0">
            <a:solidFill>
              <a:schemeClr val="bg1"/>
            </a:solidFill>
            <a:latin typeface="Abadi" panose="020B0604020104020204" pitchFamily="34" charset="0"/>
          </a:endParaRPr>
        </a:p>
      </dgm:t>
    </dgm:pt>
    <dgm:pt modelId="{051F7AF4-46B4-4A56-998D-68C0D1010BAD}">
      <dgm:prSet custT="1"/>
      <dgm:spPr/>
      <dgm:t>
        <a:bodyPr/>
        <a:lstStyle/>
        <a:p>
          <a:r>
            <a:rPr lang="es-MX" sz="2000" b="0" i="0">
              <a:latin typeface="Abadi" panose="020B0604020104020204" pitchFamily="34" charset="0"/>
            </a:rPr>
            <a:t>Comparison of results.</a:t>
          </a:r>
          <a:endParaRPr lang="es-MX" sz="2000" b="0" i="0" dirty="0">
            <a:latin typeface="Abadi" panose="020B0604020104020204" pitchFamily="34" charset="0"/>
          </a:endParaRPr>
        </a:p>
      </dgm:t>
    </dgm:pt>
    <dgm:pt modelId="{E5BEDD3C-AD04-4D45-9DB2-85666C13F4A9}" type="parTrans" cxnId="{8A33D06B-7FD1-4EDF-B33E-11C4418D6529}">
      <dgm:prSet/>
      <dgm:spPr/>
      <dgm:t>
        <a:bodyPr/>
        <a:lstStyle/>
        <a:p>
          <a:endParaRPr lang="es-MX" sz="1800" b="0" i="0">
            <a:solidFill>
              <a:schemeClr val="bg1"/>
            </a:solidFill>
            <a:latin typeface="Abadi" panose="020B0604020104020204" pitchFamily="34" charset="0"/>
          </a:endParaRPr>
        </a:p>
      </dgm:t>
    </dgm:pt>
    <dgm:pt modelId="{8F5BBBE4-765E-4A88-B41A-3CD72F13CCD0}" type="sibTrans" cxnId="{8A33D06B-7FD1-4EDF-B33E-11C4418D6529}">
      <dgm:prSet/>
      <dgm:spPr/>
      <dgm:t>
        <a:bodyPr/>
        <a:lstStyle/>
        <a:p>
          <a:endParaRPr lang="es-MX" sz="1800" b="0" i="0">
            <a:solidFill>
              <a:schemeClr val="bg1"/>
            </a:solidFill>
            <a:latin typeface="Abadi" panose="020B0604020104020204" pitchFamily="34" charset="0"/>
          </a:endParaRPr>
        </a:p>
      </dgm:t>
    </dgm:pt>
    <dgm:pt modelId="{8B5160CE-E996-43AA-9852-46BE2719A7A4}" type="pres">
      <dgm:prSet presAssocID="{AC2FE7BF-00F7-4130-A188-EF8EA3D463D1}" presName="CompostProcess" presStyleCnt="0">
        <dgm:presLayoutVars>
          <dgm:dir/>
          <dgm:resizeHandles val="exact"/>
        </dgm:presLayoutVars>
      </dgm:prSet>
      <dgm:spPr/>
    </dgm:pt>
    <dgm:pt modelId="{6173FDEF-D7CF-45C7-9136-6B940D3EB388}" type="pres">
      <dgm:prSet presAssocID="{AC2FE7BF-00F7-4130-A188-EF8EA3D463D1}" presName="arrow" presStyleLbl="bgShp" presStyleIdx="0" presStyleCnt="1"/>
      <dgm:spPr/>
    </dgm:pt>
    <dgm:pt modelId="{A453D7F5-A8AC-486C-9398-B255310EFFA9}" type="pres">
      <dgm:prSet presAssocID="{AC2FE7BF-00F7-4130-A188-EF8EA3D463D1}" presName="linearProcess" presStyleCnt="0"/>
      <dgm:spPr/>
    </dgm:pt>
    <dgm:pt modelId="{CBA36ADC-36DA-43F0-B158-F7F6C65A4F1D}" type="pres">
      <dgm:prSet presAssocID="{29B60527-7BB0-456F-82D0-34AEEE98C5C1}" presName="textNode" presStyleLbl="node1" presStyleIdx="0" presStyleCnt="4">
        <dgm:presLayoutVars>
          <dgm:bulletEnabled val="1"/>
        </dgm:presLayoutVars>
      </dgm:prSet>
      <dgm:spPr/>
    </dgm:pt>
    <dgm:pt modelId="{06C13BBF-9C8E-4F1C-8418-CDAD6BF1B3C6}" type="pres">
      <dgm:prSet presAssocID="{EAD73B75-B0C4-4619-95F7-CECD84AAB68A}" presName="sibTrans" presStyleCnt="0"/>
      <dgm:spPr/>
    </dgm:pt>
    <dgm:pt modelId="{104AF11D-6C87-4210-96A6-137FCE6F2D61}" type="pres">
      <dgm:prSet presAssocID="{0A1A21DF-E318-4D74-BBB3-5ECAF62BF493}" presName="textNode" presStyleLbl="node1" presStyleIdx="1" presStyleCnt="4">
        <dgm:presLayoutVars>
          <dgm:bulletEnabled val="1"/>
        </dgm:presLayoutVars>
      </dgm:prSet>
      <dgm:spPr/>
    </dgm:pt>
    <dgm:pt modelId="{3F40ED96-38BC-422D-A46C-7D6ED7FB816B}" type="pres">
      <dgm:prSet presAssocID="{2CEAC99E-452F-4A8E-99BD-BAF6D27668DC}" presName="sibTrans" presStyleCnt="0"/>
      <dgm:spPr/>
    </dgm:pt>
    <dgm:pt modelId="{D3C1BBB2-3C4D-4448-BD6D-3FA6F829DA37}" type="pres">
      <dgm:prSet presAssocID="{57727206-F7CA-4499-B2E3-620BCE21007E}" presName="textNode" presStyleLbl="node1" presStyleIdx="2" presStyleCnt="4">
        <dgm:presLayoutVars>
          <dgm:bulletEnabled val="1"/>
        </dgm:presLayoutVars>
      </dgm:prSet>
      <dgm:spPr/>
    </dgm:pt>
    <dgm:pt modelId="{36D8A7D3-E669-4FE1-8395-1C8911A6B84E}" type="pres">
      <dgm:prSet presAssocID="{88DFD00D-76E4-44DD-A864-34339F4B63AD}" presName="sibTrans" presStyleCnt="0"/>
      <dgm:spPr/>
    </dgm:pt>
    <dgm:pt modelId="{76A6B1BC-1D0E-4076-868B-9F119A5E94AB}" type="pres">
      <dgm:prSet presAssocID="{051F7AF4-46B4-4A56-998D-68C0D1010BAD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D3D28411-F628-48BC-A36F-A3C642579807}" type="presOf" srcId="{0A1A21DF-E318-4D74-BBB3-5ECAF62BF493}" destId="{104AF11D-6C87-4210-96A6-137FCE6F2D61}" srcOrd="0" destOrd="0" presId="urn:microsoft.com/office/officeart/2005/8/layout/hProcess9"/>
    <dgm:cxn modelId="{91FD3F13-013C-42C5-B533-643EEC155BAD}" type="presOf" srcId="{051F7AF4-46B4-4A56-998D-68C0D1010BAD}" destId="{76A6B1BC-1D0E-4076-868B-9F119A5E94AB}" srcOrd="0" destOrd="0" presId="urn:microsoft.com/office/officeart/2005/8/layout/hProcess9"/>
    <dgm:cxn modelId="{CF051725-6B3D-4828-9849-8A5544450D30}" srcId="{AC2FE7BF-00F7-4130-A188-EF8EA3D463D1}" destId="{0A1A21DF-E318-4D74-BBB3-5ECAF62BF493}" srcOrd="1" destOrd="0" parTransId="{3CF549C9-6BB8-462F-97C1-F2B64435422D}" sibTransId="{2CEAC99E-452F-4A8E-99BD-BAF6D27668DC}"/>
    <dgm:cxn modelId="{8A33D06B-7FD1-4EDF-B33E-11C4418D6529}" srcId="{AC2FE7BF-00F7-4130-A188-EF8EA3D463D1}" destId="{051F7AF4-46B4-4A56-998D-68C0D1010BAD}" srcOrd="3" destOrd="0" parTransId="{E5BEDD3C-AD04-4D45-9DB2-85666C13F4A9}" sibTransId="{8F5BBBE4-765E-4A88-B41A-3CD72F13CCD0}"/>
    <dgm:cxn modelId="{DFB6CB86-DC32-4A09-A80F-A1B2C9BC81EA}" type="presOf" srcId="{29B60527-7BB0-456F-82D0-34AEEE98C5C1}" destId="{CBA36ADC-36DA-43F0-B158-F7F6C65A4F1D}" srcOrd="0" destOrd="0" presId="urn:microsoft.com/office/officeart/2005/8/layout/hProcess9"/>
    <dgm:cxn modelId="{8E51328E-519D-4F69-BD65-719E166540CC}" type="presOf" srcId="{AC2FE7BF-00F7-4130-A188-EF8EA3D463D1}" destId="{8B5160CE-E996-43AA-9852-46BE2719A7A4}" srcOrd="0" destOrd="0" presId="urn:microsoft.com/office/officeart/2005/8/layout/hProcess9"/>
    <dgm:cxn modelId="{CD2D78D3-741C-43E7-981C-29050FF255FA}" srcId="{AC2FE7BF-00F7-4130-A188-EF8EA3D463D1}" destId="{29B60527-7BB0-456F-82D0-34AEEE98C5C1}" srcOrd="0" destOrd="0" parTransId="{F23357BC-F17B-43E8-8360-1B4679CCFC9F}" sibTransId="{EAD73B75-B0C4-4619-95F7-CECD84AAB68A}"/>
    <dgm:cxn modelId="{851C1EE5-C0E3-4FE2-88ED-C53DA42DAE04}" srcId="{AC2FE7BF-00F7-4130-A188-EF8EA3D463D1}" destId="{57727206-F7CA-4499-B2E3-620BCE21007E}" srcOrd="2" destOrd="0" parTransId="{7C4718F9-75E8-4022-BE98-8626852F43C9}" sibTransId="{88DFD00D-76E4-44DD-A864-34339F4B63AD}"/>
    <dgm:cxn modelId="{EB8B19EE-7D17-4AC8-A7C0-4E0F2F155C41}" type="presOf" srcId="{57727206-F7CA-4499-B2E3-620BCE21007E}" destId="{D3C1BBB2-3C4D-4448-BD6D-3FA6F829DA37}" srcOrd="0" destOrd="0" presId="urn:microsoft.com/office/officeart/2005/8/layout/hProcess9"/>
    <dgm:cxn modelId="{FD53E732-6D6D-4D90-8031-82DDE9C19332}" type="presParOf" srcId="{8B5160CE-E996-43AA-9852-46BE2719A7A4}" destId="{6173FDEF-D7CF-45C7-9136-6B940D3EB388}" srcOrd="0" destOrd="0" presId="urn:microsoft.com/office/officeart/2005/8/layout/hProcess9"/>
    <dgm:cxn modelId="{4A3AA6C2-3F6D-487A-96C6-3BE26F2DD429}" type="presParOf" srcId="{8B5160CE-E996-43AA-9852-46BE2719A7A4}" destId="{A453D7F5-A8AC-486C-9398-B255310EFFA9}" srcOrd="1" destOrd="0" presId="urn:microsoft.com/office/officeart/2005/8/layout/hProcess9"/>
    <dgm:cxn modelId="{1AC46C0F-94D2-4416-8F46-35736790F3CD}" type="presParOf" srcId="{A453D7F5-A8AC-486C-9398-B255310EFFA9}" destId="{CBA36ADC-36DA-43F0-B158-F7F6C65A4F1D}" srcOrd="0" destOrd="0" presId="urn:microsoft.com/office/officeart/2005/8/layout/hProcess9"/>
    <dgm:cxn modelId="{21F09D65-79C6-41ED-BBCC-CE9EB91483AA}" type="presParOf" srcId="{A453D7F5-A8AC-486C-9398-B255310EFFA9}" destId="{06C13BBF-9C8E-4F1C-8418-CDAD6BF1B3C6}" srcOrd="1" destOrd="0" presId="urn:microsoft.com/office/officeart/2005/8/layout/hProcess9"/>
    <dgm:cxn modelId="{5D79C255-6378-4928-977A-03F455621D05}" type="presParOf" srcId="{A453D7F5-A8AC-486C-9398-B255310EFFA9}" destId="{104AF11D-6C87-4210-96A6-137FCE6F2D61}" srcOrd="2" destOrd="0" presId="urn:microsoft.com/office/officeart/2005/8/layout/hProcess9"/>
    <dgm:cxn modelId="{0EC6EE68-9B27-4107-8FA4-0965E8016E8A}" type="presParOf" srcId="{A453D7F5-A8AC-486C-9398-B255310EFFA9}" destId="{3F40ED96-38BC-422D-A46C-7D6ED7FB816B}" srcOrd="3" destOrd="0" presId="urn:microsoft.com/office/officeart/2005/8/layout/hProcess9"/>
    <dgm:cxn modelId="{6AE64FFC-FEC9-48A9-90F2-F24C7C8D73C4}" type="presParOf" srcId="{A453D7F5-A8AC-486C-9398-B255310EFFA9}" destId="{D3C1BBB2-3C4D-4448-BD6D-3FA6F829DA37}" srcOrd="4" destOrd="0" presId="urn:microsoft.com/office/officeart/2005/8/layout/hProcess9"/>
    <dgm:cxn modelId="{BF6348F1-90DA-4E02-B4D4-BB80E2998E6D}" type="presParOf" srcId="{A453D7F5-A8AC-486C-9398-B255310EFFA9}" destId="{36D8A7D3-E669-4FE1-8395-1C8911A6B84E}" srcOrd="5" destOrd="0" presId="urn:microsoft.com/office/officeart/2005/8/layout/hProcess9"/>
    <dgm:cxn modelId="{437FA024-CE03-41AD-9240-99D028C1B097}" type="presParOf" srcId="{A453D7F5-A8AC-486C-9398-B255310EFFA9}" destId="{76A6B1BC-1D0E-4076-868B-9F119A5E94AB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2ADAE09-ED50-4E6D-923C-D514DE99E4D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BDFDB217-A1D5-412E-A1B3-85A074AEDDC2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2800" dirty="0">
              <a:latin typeface="Abadi" panose="020B0604020104020204" pitchFamily="34" charset="0"/>
            </a:rPr>
            <a:t>Exploratory data analysis results</a:t>
          </a:r>
          <a:endParaRPr lang="es-MX" sz="2800" dirty="0">
            <a:latin typeface="Abadi" panose="020B0604020104020204" pitchFamily="34" charset="0"/>
          </a:endParaRPr>
        </a:p>
      </dgm:t>
    </dgm:pt>
    <dgm:pt modelId="{C368ABD9-2037-4DD3-BDE4-E53DEEC34512}" type="parTrans" cxnId="{0F2AD27E-C9B6-48C2-A103-530455551901}">
      <dgm:prSet/>
      <dgm:spPr/>
      <dgm:t>
        <a:bodyPr/>
        <a:lstStyle/>
        <a:p>
          <a:endParaRPr lang="es-MX"/>
        </a:p>
      </dgm:t>
    </dgm:pt>
    <dgm:pt modelId="{2067B38E-7E33-4CB4-ADE7-70BCF10D338C}" type="sibTrans" cxnId="{0F2AD27E-C9B6-48C2-A103-530455551901}">
      <dgm:prSet/>
      <dgm:spPr/>
      <dgm:t>
        <a:bodyPr/>
        <a:lstStyle/>
        <a:p>
          <a:endParaRPr lang="es-MX"/>
        </a:p>
      </dgm:t>
    </dgm:pt>
    <dgm:pt modelId="{2C8A798F-269E-4273-AFD5-9DBDB8C27677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2400" dirty="0">
              <a:latin typeface="Abadi" panose="020B0604020104020204" pitchFamily="34" charset="0"/>
            </a:rPr>
            <a:t>Results of the exploratory data analysis:</a:t>
          </a:r>
          <a:endParaRPr lang="es-MX" sz="2400" dirty="0">
            <a:latin typeface="Abadi" panose="020B0604020104020204" pitchFamily="34" charset="0"/>
          </a:endParaRPr>
        </a:p>
      </dgm:t>
    </dgm:pt>
    <dgm:pt modelId="{89A47071-FDA7-4DA1-99A8-631F45320D2C}" type="parTrans" cxnId="{C065965A-66E4-498B-B4F6-CCEC193BA45F}">
      <dgm:prSet/>
      <dgm:spPr/>
      <dgm:t>
        <a:bodyPr/>
        <a:lstStyle/>
        <a:p>
          <a:endParaRPr lang="es-MX"/>
        </a:p>
      </dgm:t>
    </dgm:pt>
    <dgm:pt modelId="{FD6704A9-2476-4D4A-B29C-6AFF0BDB9A3F}" type="sibTrans" cxnId="{C065965A-66E4-498B-B4F6-CCEC193BA45F}">
      <dgm:prSet/>
      <dgm:spPr/>
      <dgm:t>
        <a:bodyPr/>
        <a:lstStyle/>
        <a:p>
          <a:endParaRPr lang="es-MX"/>
        </a:p>
      </dgm:t>
    </dgm:pt>
    <dgm:pt modelId="{436F6DBE-2F49-4C29-AA9D-5B5EA6917080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2400" dirty="0">
              <a:latin typeface="Abadi" panose="020B0604020104020204" pitchFamily="34" charset="0"/>
            </a:rPr>
            <a:t>Space X uses 4 different launch sites.</a:t>
          </a:r>
          <a:endParaRPr lang="es-MX" sz="2400" dirty="0">
            <a:latin typeface="Abadi" panose="020B0604020104020204" pitchFamily="34" charset="0"/>
          </a:endParaRPr>
        </a:p>
      </dgm:t>
    </dgm:pt>
    <dgm:pt modelId="{B38A4AB4-A2ED-4A3E-A035-27A889A6E168}" type="parTrans" cxnId="{42AF60FF-334F-4693-960B-E4F6B4F78995}">
      <dgm:prSet/>
      <dgm:spPr/>
      <dgm:t>
        <a:bodyPr/>
        <a:lstStyle/>
        <a:p>
          <a:endParaRPr lang="es-MX"/>
        </a:p>
      </dgm:t>
    </dgm:pt>
    <dgm:pt modelId="{F8F25B7F-5032-4DCE-A4F2-71961DB70050}" type="sibTrans" cxnId="{42AF60FF-334F-4693-960B-E4F6B4F78995}">
      <dgm:prSet/>
      <dgm:spPr/>
      <dgm:t>
        <a:bodyPr/>
        <a:lstStyle/>
        <a:p>
          <a:endParaRPr lang="es-MX"/>
        </a:p>
      </dgm:t>
    </dgm:pt>
    <dgm:pt modelId="{B6F9A185-57A0-4174-A074-06C16E26B302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2400" dirty="0">
              <a:latin typeface="Abadi" panose="020B0604020104020204" pitchFamily="34" charset="0"/>
            </a:rPr>
            <a:t>The first successful landing occurred in 2015.</a:t>
          </a:r>
          <a:endParaRPr lang="es-MX" sz="2400" dirty="0">
            <a:latin typeface="Abadi" panose="020B0604020104020204" pitchFamily="34" charset="0"/>
          </a:endParaRPr>
        </a:p>
      </dgm:t>
    </dgm:pt>
    <dgm:pt modelId="{D0823DCD-6AB9-4E77-ACFF-EFCED4351718}" type="parTrans" cxnId="{A289EBBC-7BD7-468B-9498-7F11C4CED63C}">
      <dgm:prSet/>
      <dgm:spPr/>
      <dgm:t>
        <a:bodyPr/>
        <a:lstStyle/>
        <a:p>
          <a:endParaRPr lang="es-MX"/>
        </a:p>
      </dgm:t>
    </dgm:pt>
    <dgm:pt modelId="{78FB762B-7646-497F-927C-30E3E9B3EA51}" type="sibTrans" cxnId="{A289EBBC-7BD7-468B-9498-7F11C4CED63C}">
      <dgm:prSet/>
      <dgm:spPr/>
      <dgm:t>
        <a:bodyPr/>
        <a:lstStyle/>
        <a:p>
          <a:endParaRPr lang="es-MX"/>
        </a:p>
      </dgm:t>
    </dgm:pt>
    <dgm:pt modelId="{C1458E01-3FBA-4C48-860B-B7BE95689881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2400" dirty="0">
              <a:latin typeface="Abadi" panose="020B0604020104020204" pitchFamily="34" charset="0"/>
            </a:rPr>
            <a:t>There was a high percentage of successful missions</a:t>
          </a:r>
          <a:endParaRPr lang="es-MX" sz="2400" dirty="0">
            <a:latin typeface="Abadi" panose="020B0604020104020204" pitchFamily="34" charset="0"/>
          </a:endParaRPr>
        </a:p>
      </dgm:t>
    </dgm:pt>
    <dgm:pt modelId="{3FC460C3-24DB-4DE3-8B7B-BC4EB4D00D37}" type="parTrans" cxnId="{99054C49-4FB3-4170-A70B-4A3CB972C08F}">
      <dgm:prSet/>
      <dgm:spPr/>
      <dgm:t>
        <a:bodyPr/>
        <a:lstStyle/>
        <a:p>
          <a:endParaRPr lang="es-MX"/>
        </a:p>
      </dgm:t>
    </dgm:pt>
    <dgm:pt modelId="{5E95390C-DEDD-4BED-A4AC-7D17C2AC88D4}" type="sibTrans" cxnId="{99054C49-4FB3-4170-A70B-4A3CB972C08F}">
      <dgm:prSet/>
      <dgm:spPr/>
      <dgm:t>
        <a:bodyPr/>
        <a:lstStyle/>
        <a:p>
          <a:endParaRPr lang="es-MX"/>
        </a:p>
      </dgm:t>
    </dgm:pt>
    <dgm:pt modelId="{1A3327B1-3CAB-428B-8363-8C4B3BC6AD10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2400" dirty="0">
              <a:latin typeface="Abadi" panose="020B0604020104020204" pitchFamily="34" charset="0"/>
            </a:rPr>
            <a:t>There were Two booster versions failed to land on drone ships in 2015</a:t>
          </a:r>
          <a:endParaRPr lang="es-MX" sz="2400" dirty="0">
            <a:latin typeface="Abadi" panose="020B0604020104020204" pitchFamily="34" charset="0"/>
          </a:endParaRPr>
        </a:p>
      </dgm:t>
    </dgm:pt>
    <dgm:pt modelId="{5EB4F2F5-3CD5-4CDF-8F79-B81ACF614127}" type="parTrans" cxnId="{48A0A55E-50A3-41A5-85A9-AAD7C4FE91D8}">
      <dgm:prSet/>
      <dgm:spPr/>
      <dgm:t>
        <a:bodyPr/>
        <a:lstStyle/>
        <a:p>
          <a:endParaRPr lang="es-MX"/>
        </a:p>
      </dgm:t>
    </dgm:pt>
    <dgm:pt modelId="{849080BD-2AEB-444A-A6AD-5FD1EC28132A}" type="sibTrans" cxnId="{48A0A55E-50A3-41A5-85A9-AAD7C4FE91D8}">
      <dgm:prSet/>
      <dgm:spPr/>
      <dgm:t>
        <a:bodyPr/>
        <a:lstStyle/>
        <a:p>
          <a:endParaRPr lang="es-MX"/>
        </a:p>
      </dgm:t>
    </dgm:pt>
    <dgm:pt modelId="{3252A0DE-7566-4878-9FB9-79D096F1F3F1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2400" dirty="0">
              <a:latin typeface="Abadi" panose="020B0604020104020204" pitchFamily="34" charset="0"/>
            </a:rPr>
            <a:t>The number of landing results improved over the years.</a:t>
          </a:r>
          <a:endParaRPr lang="es-MX" sz="2400" dirty="0">
            <a:latin typeface="Abadi" panose="020B0604020104020204" pitchFamily="34" charset="0"/>
          </a:endParaRPr>
        </a:p>
      </dgm:t>
    </dgm:pt>
    <dgm:pt modelId="{7679ADFC-3D7B-4C73-BDBD-D838483222CF}" type="parTrans" cxnId="{500241FE-25B5-4FB5-AEE3-59ACF563BF31}">
      <dgm:prSet/>
      <dgm:spPr/>
      <dgm:t>
        <a:bodyPr/>
        <a:lstStyle/>
        <a:p>
          <a:endParaRPr lang="es-MX"/>
        </a:p>
      </dgm:t>
    </dgm:pt>
    <dgm:pt modelId="{A2054AD1-DCBA-4CCE-BBD9-3BB33A8D57C8}" type="sibTrans" cxnId="{500241FE-25B5-4FB5-AEE3-59ACF563BF31}">
      <dgm:prSet/>
      <dgm:spPr/>
      <dgm:t>
        <a:bodyPr/>
        <a:lstStyle/>
        <a:p>
          <a:endParaRPr lang="es-MX"/>
        </a:p>
      </dgm:t>
    </dgm:pt>
    <dgm:pt modelId="{759D9ABC-4D07-4260-BDDA-F85B0F942754}" type="pres">
      <dgm:prSet presAssocID="{A2ADAE09-ED50-4E6D-923C-D514DE99E4D5}" presName="linear" presStyleCnt="0">
        <dgm:presLayoutVars>
          <dgm:animLvl val="lvl"/>
          <dgm:resizeHandles val="exact"/>
        </dgm:presLayoutVars>
      </dgm:prSet>
      <dgm:spPr/>
    </dgm:pt>
    <dgm:pt modelId="{6995B18A-65DE-4C5D-A10C-FC05D6BA0E87}" type="pres">
      <dgm:prSet presAssocID="{BDFDB217-A1D5-412E-A1B3-85A074AEDDC2}" presName="parentText" presStyleLbl="node1" presStyleIdx="0" presStyleCnt="1" custLinFactNeighborY="-14324">
        <dgm:presLayoutVars>
          <dgm:chMax val="0"/>
          <dgm:bulletEnabled val="1"/>
        </dgm:presLayoutVars>
      </dgm:prSet>
      <dgm:spPr/>
    </dgm:pt>
    <dgm:pt modelId="{99B7B701-3237-4957-AC90-E0053A3281DE}" type="pres">
      <dgm:prSet presAssocID="{BDFDB217-A1D5-412E-A1B3-85A074AEDDC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B0080B05-4162-4ABA-869D-BE9F65AF76DA}" type="presOf" srcId="{BDFDB217-A1D5-412E-A1B3-85A074AEDDC2}" destId="{6995B18A-65DE-4C5D-A10C-FC05D6BA0E87}" srcOrd="0" destOrd="0" presId="urn:microsoft.com/office/officeart/2005/8/layout/vList2"/>
    <dgm:cxn modelId="{CFC03124-DC89-42B1-8BB4-8A8460B3B4A8}" type="presOf" srcId="{3252A0DE-7566-4878-9FB9-79D096F1F3F1}" destId="{99B7B701-3237-4957-AC90-E0053A3281DE}" srcOrd="0" destOrd="5" presId="urn:microsoft.com/office/officeart/2005/8/layout/vList2"/>
    <dgm:cxn modelId="{3A58B327-9F49-41BE-B122-1E025D19ECE2}" type="presOf" srcId="{1A3327B1-3CAB-428B-8363-8C4B3BC6AD10}" destId="{99B7B701-3237-4957-AC90-E0053A3281DE}" srcOrd="0" destOrd="4" presId="urn:microsoft.com/office/officeart/2005/8/layout/vList2"/>
    <dgm:cxn modelId="{FF4DB636-8785-46CB-B2DB-FE2A5AEDCEC3}" type="presOf" srcId="{C1458E01-3FBA-4C48-860B-B7BE95689881}" destId="{99B7B701-3237-4957-AC90-E0053A3281DE}" srcOrd="0" destOrd="3" presId="urn:microsoft.com/office/officeart/2005/8/layout/vList2"/>
    <dgm:cxn modelId="{66B96B3A-1FD1-4C99-AB5F-1A9C2B446D40}" type="presOf" srcId="{2C8A798F-269E-4273-AFD5-9DBDB8C27677}" destId="{99B7B701-3237-4957-AC90-E0053A3281DE}" srcOrd="0" destOrd="0" presId="urn:microsoft.com/office/officeart/2005/8/layout/vList2"/>
    <dgm:cxn modelId="{48A0A55E-50A3-41A5-85A9-AAD7C4FE91D8}" srcId="{BDFDB217-A1D5-412E-A1B3-85A074AEDDC2}" destId="{1A3327B1-3CAB-428B-8363-8C4B3BC6AD10}" srcOrd="4" destOrd="0" parTransId="{5EB4F2F5-3CD5-4CDF-8F79-B81ACF614127}" sibTransId="{849080BD-2AEB-444A-A6AD-5FD1EC28132A}"/>
    <dgm:cxn modelId="{99054C49-4FB3-4170-A70B-4A3CB972C08F}" srcId="{BDFDB217-A1D5-412E-A1B3-85A074AEDDC2}" destId="{C1458E01-3FBA-4C48-860B-B7BE95689881}" srcOrd="3" destOrd="0" parTransId="{3FC460C3-24DB-4DE3-8B7B-BC4EB4D00D37}" sibTransId="{5E95390C-DEDD-4BED-A4AC-7D17C2AC88D4}"/>
    <dgm:cxn modelId="{22E89B49-6197-4E72-BE19-7E71C851E5C0}" type="presOf" srcId="{436F6DBE-2F49-4C29-AA9D-5B5EA6917080}" destId="{99B7B701-3237-4957-AC90-E0053A3281DE}" srcOrd="0" destOrd="1" presId="urn:microsoft.com/office/officeart/2005/8/layout/vList2"/>
    <dgm:cxn modelId="{439B006C-DECE-4E98-BA14-884FC0FF5EB2}" type="presOf" srcId="{B6F9A185-57A0-4174-A074-06C16E26B302}" destId="{99B7B701-3237-4957-AC90-E0053A3281DE}" srcOrd="0" destOrd="2" presId="urn:microsoft.com/office/officeart/2005/8/layout/vList2"/>
    <dgm:cxn modelId="{C065965A-66E4-498B-B4F6-CCEC193BA45F}" srcId="{BDFDB217-A1D5-412E-A1B3-85A074AEDDC2}" destId="{2C8A798F-269E-4273-AFD5-9DBDB8C27677}" srcOrd="0" destOrd="0" parTransId="{89A47071-FDA7-4DA1-99A8-631F45320D2C}" sibTransId="{FD6704A9-2476-4D4A-B29C-6AFF0BDB9A3F}"/>
    <dgm:cxn modelId="{0F2AD27E-C9B6-48C2-A103-530455551901}" srcId="{A2ADAE09-ED50-4E6D-923C-D514DE99E4D5}" destId="{BDFDB217-A1D5-412E-A1B3-85A074AEDDC2}" srcOrd="0" destOrd="0" parTransId="{C368ABD9-2037-4DD3-BDE4-E53DEEC34512}" sibTransId="{2067B38E-7E33-4CB4-ADE7-70BCF10D338C}"/>
    <dgm:cxn modelId="{CE33B6B4-DE1A-4BC0-B7FE-FDF2574BA1B0}" type="presOf" srcId="{A2ADAE09-ED50-4E6D-923C-D514DE99E4D5}" destId="{759D9ABC-4D07-4260-BDDA-F85B0F942754}" srcOrd="0" destOrd="0" presId="urn:microsoft.com/office/officeart/2005/8/layout/vList2"/>
    <dgm:cxn modelId="{A289EBBC-7BD7-468B-9498-7F11C4CED63C}" srcId="{BDFDB217-A1D5-412E-A1B3-85A074AEDDC2}" destId="{B6F9A185-57A0-4174-A074-06C16E26B302}" srcOrd="2" destOrd="0" parTransId="{D0823DCD-6AB9-4E77-ACFF-EFCED4351718}" sibTransId="{78FB762B-7646-497F-927C-30E3E9B3EA51}"/>
    <dgm:cxn modelId="{500241FE-25B5-4FB5-AEE3-59ACF563BF31}" srcId="{BDFDB217-A1D5-412E-A1B3-85A074AEDDC2}" destId="{3252A0DE-7566-4878-9FB9-79D096F1F3F1}" srcOrd="5" destOrd="0" parTransId="{7679ADFC-3D7B-4C73-BDBD-D838483222CF}" sibTransId="{A2054AD1-DCBA-4CCE-BBD9-3BB33A8D57C8}"/>
    <dgm:cxn modelId="{42AF60FF-334F-4693-960B-E4F6B4F78995}" srcId="{BDFDB217-A1D5-412E-A1B3-85A074AEDDC2}" destId="{436F6DBE-2F49-4C29-AA9D-5B5EA6917080}" srcOrd="1" destOrd="0" parTransId="{B38A4AB4-A2ED-4A3E-A035-27A889A6E168}" sibTransId="{F8F25B7F-5032-4DCE-A4F2-71961DB70050}"/>
    <dgm:cxn modelId="{7CF7D4A2-FEEB-4434-A287-F46DEC25CC45}" type="presParOf" srcId="{759D9ABC-4D07-4260-BDDA-F85B0F942754}" destId="{6995B18A-65DE-4C5D-A10C-FC05D6BA0E87}" srcOrd="0" destOrd="0" presId="urn:microsoft.com/office/officeart/2005/8/layout/vList2"/>
    <dgm:cxn modelId="{04E8E091-23C7-4D3C-ACE1-3D6201BFA9BD}" type="presParOf" srcId="{759D9ABC-4D07-4260-BDDA-F85B0F942754}" destId="{99B7B701-3237-4957-AC90-E0053A3281D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8D3E59-EF35-433F-84DC-ACAC5056437C}">
      <dsp:nvSpPr>
        <dsp:cNvPr id="0" name=""/>
        <dsp:cNvSpPr/>
      </dsp:nvSpPr>
      <dsp:spPr>
        <a:xfrm>
          <a:off x="4697" y="485214"/>
          <a:ext cx="2053938" cy="32341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b="0" kern="1200" dirty="0" err="1"/>
            <a:t>Request</a:t>
          </a:r>
          <a:r>
            <a:rPr lang="es-MX" sz="2400" b="0" kern="1200" dirty="0"/>
            <a:t> (</a:t>
          </a:r>
          <a:r>
            <a:rPr lang="es-MX" sz="2400" b="0" kern="1200" dirty="0" err="1"/>
            <a:t>Space</a:t>
          </a:r>
          <a:r>
            <a:rPr lang="es-MX" sz="2400" b="0" kern="1200" dirty="0"/>
            <a:t> X  </a:t>
          </a:r>
          <a:r>
            <a:rPr lang="es-MX" sz="2400" b="0" kern="1200" dirty="0" err="1"/>
            <a:t>APIs</a:t>
          </a:r>
          <a:r>
            <a:rPr lang="es-MX" sz="2400" b="0" kern="1200" dirty="0"/>
            <a:t>)</a:t>
          </a:r>
        </a:p>
      </dsp:txBody>
      <dsp:txXfrm>
        <a:off x="64855" y="545372"/>
        <a:ext cx="1933622" cy="3113845"/>
      </dsp:txXfrm>
    </dsp:sp>
    <dsp:sp modelId="{938DC891-9078-481D-BC8A-C64AC9477770}">
      <dsp:nvSpPr>
        <dsp:cNvPr id="0" name=""/>
        <dsp:cNvSpPr/>
      </dsp:nvSpPr>
      <dsp:spPr>
        <a:xfrm>
          <a:off x="2264030" y="1847607"/>
          <a:ext cx="435435" cy="50937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100" b="0" kern="1200"/>
        </a:p>
      </dsp:txBody>
      <dsp:txXfrm>
        <a:off x="2264030" y="1949482"/>
        <a:ext cx="304805" cy="305626"/>
      </dsp:txXfrm>
    </dsp:sp>
    <dsp:sp modelId="{FFADEE03-975F-4999-8A07-18417BCFA2D0}">
      <dsp:nvSpPr>
        <dsp:cNvPr id="0" name=""/>
        <dsp:cNvSpPr/>
      </dsp:nvSpPr>
      <dsp:spPr>
        <a:xfrm>
          <a:off x="2880211" y="485214"/>
          <a:ext cx="2053938" cy="32341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Normalize to  </a:t>
          </a:r>
          <a:r>
            <a:rPr lang="en-US" sz="2400" b="0" kern="1200" dirty="0" err="1"/>
            <a:t>DataFrame</a:t>
          </a:r>
          <a:r>
            <a:rPr lang="en-US" sz="2400" b="0" kern="1200" dirty="0"/>
            <a:t> data  from JSON</a:t>
          </a:r>
          <a:endParaRPr lang="es-MX" sz="2400" b="0" kern="1200" dirty="0"/>
        </a:p>
      </dsp:txBody>
      <dsp:txXfrm>
        <a:off x="2940369" y="545372"/>
        <a:ext cx="1933622" cy="3113845"/>
      </dsp:txXfrm>
    </dsp:sp>
    <dsp:sp modelId="{1FE2CD25-7C53-4905-AC91-4D3D086AA32F}">
      <dsp:nvSpPr>
        <dsp:cNvPr id="0" name=""/>
        <dsp:cNvSpPr/>
      </dsp:nvSpPr>
      <dsp:spPr>
        <a:xfrm>
          <a:off x="5139544" y="1847607"/>
          <a:ext cx="435435" cy="50937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100" b="0" kern="1200"/>
        </a:p>
      </dsp:txBody>
      <dsp:txXfrm>
        <a:off x="5139544" y="1949482"/>
        <a:ext cx="304805" cy="305626"/>
      </dsp:txXfrm>
    </dsp:sp>
    <dsp:sp modelId="{DCD092B2-3B27-428B-B49D-71A24ECE9FF5}">
      <dsp:nvSpPr>
        <dsp:cNvPr id="0" name=""/>
        <dsp:cNvSpPr/>
      </dsp:nvSpPr>
      <dsp:spPr>
        <a:xfrm>
          <a:off x="5755726" y="485214"/>
          <a:ext cx="2053938" cy="32341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baseline="0" dirty="0"/>
            <a:t>Filter data to only include Falcon 9 launches</a:t>
          </a:r>
          <a:endParaRPr lang="es-MX" sz="2400" b="0" kern="1200" dirty="0"/>
        </a:p>
      </dsp:txBody>
      <dsp:txXfrm>
        <a:off x="5815884" y="545372"/>
        <a:ext cx="1933622" cy="3113845"/>
      </dsp:txXfrm>
    </dsp:sp>
    <dsp:sp modelId="{3B2586AD-E33B-4FB3-B4DA-AFC372251E6E}">
      <dsp:nvSpPr>
        <dsp:cNvPr id="0" name=""/>
        <dsp:cNvSpPr/>
      </dsp:nvSpPr>
      <dsp:spPr>
        <a:xfrm>
          <a:off x="8015058" y="1847607"/>
          <a:ext cx="435435" cy="50937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100" b="0" kern="1200"/>
        </a:p>
      </dsp:txBody>
      <dsp:txXfrm>
        <a:off x="8015058" y="1949482"/>
        <a:ext cx="304805" cy="305626"/>
      </dsp:txXfrm>
    </dsp:sp>
    <dsp:sp modelId="{B461B208-7F28-445E-AF10-8039D46B6509}">
      <dsp:nvSpPr>
        <dsp:cNvPr id="0" name=""/>
        <dsp:cNvSpPr/>
      </dsp:nvSpPr>
      <dsp:spPr>
        <a:xfrm>
          <a:off x="8631240" y="485214"/>
          <a:ext cx="2053938" cy="32341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b="0" kern="1200" dirty="0" err="1"/>
            <a:t>Process</a:t>
          </a:r>
          <a:r>
            <a:rPr lang="es-MX" sz="2400" b="0" kern="1200" dirty="0"/>
            <a:t> </a:t>
          </a:r>
          <a:r>
            <a:rPr lang="es-MX" sz="2400" b="0" kern="1200" dirty="0" err="1"/>
            <a:t>missing</a:t>
          </a:r>
          <a:r>
            <a:rPr lang="es-MX" sz="2400" b="0" kern="1200" dirty="0"/>
            <a:t> </a:t>
          </a:r>
          <a:r>
            <a:rPr lang="es-MX" sz="2400" b="0" kern="1200" dirty="0" err="1"/>
            <a:t>values</a:t>
          </a:r>
          <a:endParaRPr lang="es-MX" sz="2400" b="0" kern="1200" dirty="0"/>
        </a:p>
      </dsp:txBody>
      <dsp:txXfrm>
        <a:off x="8691398" y="545372"/>
        <a:ext cx="1933622" cy="31138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8D3E59-EF35-433F-84DC-ACAC5056437C}">
      <dsp:nvSpPr>
        <dsp:cNvPr id="0" name=""/>
        <dsp:cNvSpPr/>
      </dsp:nvSpPr>
      <dsp:spPr>
        <a:xfrm>
          <a:off x="4697" y="1486113"/>
          <a:ext cx="2053938" cy="12323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300" b="0" kern="1200" dirty="0" err="1"/>
            <a:t>Request</a:t>
          </a:r>
          <a:r>
            <a:rPr lang="es-MX" sz="2300" b="0" kern="1200" dirty="0"/>
            <a:t> Wikipedia</a:t>
          </a:r>
        </a:p>
      </dsp:txBody>
      <dsp:txXfrm>
        <a:off x="40792" y="1522208"/>
        <a:ext cx="1981748" cy="1160173"/>
      </dsp:txXfrm>
    </dsp:sp>
    <dsp:sp modelId="{938DC891-9078-481D-BC8A-C64AC9477770}">
      <dsp:nvSpPr>
        <dsp:cNvPr id="0" name=""/>
        <dsp:cNvSpPr/>
      </dsp:nvSpPr>
      <dsp:spPr>
        <a:xfrm>
          <a:off x="2264030" y="1847607"/>
          <a:ext cx="435435" cy="50937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900" b="0" kern="1200"/>
        </a:p>
      </dsp:txBody>
      <dsp:txXfrm>
        <a:off x="2264030" y="1949482"/>
        <a:ext cx="304805" cy="305626"/>
      </dsp:txXfrm>
    </dsp:sp>
    <dsp:sp modelId="{FFADEE03-975F-4999-8A07-18417BCFA2D0}">
      <dsp:nvSpPr>
        <dsp:cNvPr id="0" name=""/>
        <dsp:cNvSpPr/>
      </dsp:nvSpPr>
      <dsp:spPr>
        <a:xfrm>
          <a:off x="2880211" y="1486113"/>
          <a:ext cx="2053938" cy="12323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 dirty="0"/>
            <a:t>Extract all column and variable</a:t>
          </a:r>
          <a:endParaRPr lang="es-MX" sz="2300" b="0" kern="1200" dirty="0"/>
        </a:p>
      </dsp:txBody>
      <dsp:txXfrm>
        <a:off x="2916306" y="1522208"/>
        <a:ext cx="1981748" cy="1160173"/>
      </dsp:txXfrm>
    </dsp:sp>
    <dsp:sp modelId="{1FE2CD25-7C53-4905-AC91-4D3D086AA32F}">
      <dsp:nvSpPr>
        <dsp:cNvPr id="0" name=""/>
        <dsp:cNvSpPr/>
      </dsp:nvSpPr>
      <dsp:spPr>
        <a:xfrm>
          <a:off x="5139544" y="1847607"/>
          <a:ext cx="435435" cy="50937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900" b="0" kern="1200"/>
        </a:p>
      </dsp:txBody>
      <dsp:txXfrm>
        <a:off x="5139544" y="1949482"/>
        <a:ext cx="304805" cy="305626"/>
      </dsp:txXfrm>
    </dsp:sp>
    <dsp:sp modelId="{DCD092B2-3B27-428B-B49D-71A24ECE9FF5}">
      <dsp:nvSpPr>
        <dsp:cNvPr id="0" name=""/>
        <dsp:cNvSpPr/>
      </dsp:nvSpPr>
      <dsp:spPr>
        <a:xfrm>
          <a:off x="5755726" y="1486113"/>
          <a:ext cx="2053938" cy="12323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300" b="0" i="0" kern="1200" baseline="0" dirty="0" err="1"/>
            <a:t>Create</a:t>
          </a:r>
          <a:r>
            <a:rPr lang="es-MX" sz="2300" b="0" i="0" kern="1200" baseline="0" dirty="0"/>
            <a:t> </a:t>
          </a:r>
          <a:r>
            <a:rPr lang="es-MX" sz="2300" b="0" i="0" kern="1200" baseline="0" dirty="0" err="1"/>
            <a:t>dictionary</a:t>
          </a:r>
          <a:endParaRPr lang="es-MX" sz="2300" b="0" i="0" kern="1200" baseline="0" dirty="0"/>
        </a:p>
      </dsp:txBody>
      <dsp:txXfrm>
        <a:off x="5791821" y="1522208"/>
        <a:ext cx="1981748" cy="1160173"/>
      </dsp:txXfrm>
    </dsp:sp>
    <dsp:sp modelId="{3B2586AD-E33B-4FB3-B4DA-AFC372251E6E}">
      <dsp:nvSpPr>
        <dsp:cNvPr id="0" name=""/>
        <dsp:cNvSpPr/>
      </dsp:nvSpPr>
      <dsp:spPr>
        <a:xfrm>
          <a:off x="8015058" y="1847607"/>
          <a:ext cx="435435" cy="50937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900" b="0" kern="1200"/>
        </a:p>
      </dsp:txBody>
      <dsp:txXfrm>
        <a:off x="8015058" y="1949482"/>
        <a:ext cx="304805" cy="305626"/>
      </dsp:txXfrm>
    </dsp:sp>
    <dsp:sp modelId="{B461B208-7F28-445E-AF10-8039D46B6509}">
      <dsp:nvSpPr>
        <dsp:cNvPr id="0" name=""/>
        <dsp:cNvSpPr/>
      </dsp:nvSpPr>
      <dsp:spPr>
        <a:xfrm>
          <a:off x="8631240" y="1486113"/>
          <a:ext cx="2053938" cy="12323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300" b="0" kern="1200" dirty="0" err="1"/>
            <a:t>Convert</a:t>
          </a:r>
          <a:r>
            <a:rPr lang="es-MX" sz="2300" b="0" kern="1200" dirty="0"/>
            <a:t> </a:t>
          </a:r>
          <a:r>
            <a:rPr lang="es-MX" sz="2300" b="0" kern="1200" dirty="0" err="1"/>
            <a:t>Dictionary</a:t>
          </a:r>
          <a:r>
            <a:rPr lang="es-MX" sz="2300" b="0" kern="1200" dirty="0"/>
            <a:t> </a:t>
          </a:r>
          <a:r>
            <a:rPr lang="es-MX" sz="2300" b="0" kern="1200" dirty="0" err="1"/>
            <a:t>to</a:t>
          </a:r>
          <a:r>
            <a:rPr lang="es-MX" sz="2300" b="0" kern="1200" dirty="0"/>
            <a:t> </a:t>
          </a:r>
          <a:r>
            <a:rPr lang="es-MX" sz="2300" b="0" kern="1200" dirty="0" err="1"/>
            <a:t>DataFrame</a:t>
          </a:r>
          <a:endParaRPr lang="es-MX" sz="2300" b="0" kern="1200" dirty="0"/>
        </a:p>
      </dsp:txBody>
      <dsp:txXfrm>
        <a:off x="8667335" y="1522208"/>
        <a:ext cx="1981748" cy="11601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D31992-074A-4FEA-BDA9-CD287DFEC796}">
      <dsp:nvSpPr>
        <dsp:cNvPr id="0" name=""/>
        <dsp:cNvSpPr/>
      </dsp:nvSpPr>
      <dsp:spPr>
        <a:xfrm>
          <a:off x="-4220753" y="-647613"/>
          <a:ext cx="5029027" cy="5029027"/>
        </a:xfrm>
        <a:prstGeom prst="blockArc">
          <a:avLst>
            <a:gd name="adj1" fmla="val 18900000"/>
            <a:gd name="adj2" fmla="val 2700000"/>
            <a:gd name="adj3" fmla="val 43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213E68-9E09-4C1A-957B-389FEF932D8A}">
      <dsp:nvSpPr>
        <dsp:cNvPr id="0" name=""/>
        <dsp:cNvSpPr/>
      </dsp:nvSpPr>
      <dsp:spPr>
        <a:xfrm>
          <a:off x="519806" y="373380"/>
          <a:ext cx="10667422" cy="7467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2741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200" kern="1200" dirty="0" err="1"/>
            <a:t>An</a:t>
          </a:r>
          <a:r>
            <a:rPr lang="es-MX" sz="2200" kern="1200" dirty="0"/>
            <a:t> </a:t>
          </a:r>
          <a:r>
            <a:rPr lang="es-MX" sz="2200" kern="1200" dirty="0" err="1"/>
            <a:t>exploratory</a:t>
          </a:r>
          <a:r>
            <a:rPr lang="es-MX" sz="2200" kern="1200" dirty="0"/>
            <a:t> data </a:t>
          </a:r>
          <a:r>
            <a:rPr lang="es-MX" sz="2200" kern="1200" dirty="0" err="1"/>
            <a:t>analysis</a:t>
          </a:r>
          <a:r>
            <a:rPr lang="es-MX" sz="2200" kern="1200" dirty="0"/>
            <a:t> (EDA) </a:t>
          </a:r>
          <a:r>
            <a:rPr lang="es-MX" sz="2200" kern="1200" dirty="0" err="1"/>
            <a:t>was</a:t>
          </a:r>
          <a:r>
            <a:rPr lang="es-MX" sz="2200" kern="1200" dirty="0"/>
            <a:t> </a:t>
          </a:r>
          <a:r>
            <a:rPr lang="es-MX" sz="2200" kern="1200" dirty="0" err="1"/>
            <a:t>performed</a:t>
          </a:r>
          <a:r>
            <a:rPr lang="es-MX" sz="2200" kern="1200" dirty="0"/>
            <a:t> </a:t>
          </a:r>
          <a:r>
            <a:rPr lang="es-MX" sz="2200" kern="1200" dirty="0" err="1"/>
            <a:t>on</a:t>
          </a:r>
          <a:r>
            <a:rPr lang="es-MX" sz="2200" kern="1200" dirty="0"/>
            <a:t> </a:t>
          </a:r>
          <a:r>
            <a:rPr lang="es-MX" sz="2200" kern="1200" dirty="0" err="1"/>
            <a:t>the</a:t>
          </a:r>
          <a:r>
            <a:rPr lang="es-MX" sz="2200" kern="1200" dirty="0"/>
            <a:t> data set.</a:t>
          </a:r>
        </a:p>
      </dsp:txBody>
      <dsp:txXfrm>
        <a:off x="519806" y="373380"/>
        <a:ext cx="10667422" cy="746760"/>
      </dsp:txXfrm>
    </dsp:sp>
    <dsp:sp modelId="{9522FAC9-1007-47DF-83D6-13AF8BCABF81}">
      <dsp:nvSpPr>
        <dsp:cNvPr id="0" name=""/>
        <dsp:cNvSpPr/>
      </dsp:nvSpPr>
      <dsp:spPr>
        <a:xfrm>
          <a:off x="53081" y="280035"/>
          <a:ext cx="933450" cy="9334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1E2BD7-13B5-4CBD-8D71-3D94DC9688F0}">
      <dsp:nvSpPr>
        <dsp:cNvPr id="0" name=""/>
        <dsp:cNvSpPr/>
      </dsp:nvSpPr>
      <dsp:spPr>
        <a:xfrm>
          <a:off x="791253" y="1493520"/>
          <a:ext cx="10395974" cy="7467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2741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200" kern="1200" dirty="0" err="1"/>
            <a:t>Using</a:t>
          </a:r>
          <a:r>
            <a:rPr lang="es-MX" sz="2200" kern="1200" dirty="0"/>
            <a:t> </a:t>
          </a:r>
          <a:r>
            <a:rPr lang="es-MX" sz="2200" kern="1200" dirty="0" err="1"/>
            <a:t>the</a:t>
          </a:r>
          <a:r>
            <a:rPr lang="es-MX" sz="2200" kern="1200" dirty="0"/>
            <a:t> </a:t>
          </a:r>
          <a:r>
            <a:rPr lang="es-MX" sz="2200" kern="1200" dirty="0" err="1"/>
            <a:t>launch</a:t>
          </a:r>
          <a:r>
            <a:rPr lang="es-MX" sz="2200" kern="1200" dirty="0"/>
            <a:t> data and </a:t>
          </a:r>
          <a:r>
            <a:rPr lang="es-MX" sz="2200" kern="1200" dirty="0" err="1"/>
            <a:t>results</a:t>
          </a:r>
          <a:r>
            <a:rPr lang="es-MX" sz="2200" kern="1200" dirty="0"/>
            <a:t> of </a:t>
          </a:r>
          <a:r>
            <a:rPr lang="es-MX" sz="2200" kern="1200" dirty="0" err="1"/>
            <a:t>each</a:t>
          </a:r>
          <a:r>
            <a:rPr lang="es-MX" sz="2200" kern="1200" dirty="0"/>
            <a:t> </a:t>
          </a:r>
          <a:r>
            <a:rPr lang="es-MX" sz="2200" kern="1200" dirty="0" err="1"/>
            <a:t>orbit</a:t>
          </a:r>
          <a:r>
            <a:rPr lang="es-MX" sz="2200" kern="1200" dirty="0"/>
            <a:t>, </a:t>
          </a:r>
          <a:r>
            <a:rPr lang="es-MX" sz="2200" kern="1200" dirty="0" err="1"/>
            <a:t>the</a:t>
          </a:r>
          <a:r>
            <a:rPr lang="es-MX" sz="2200" kern="1200" dirty="0"/>
            <a:t> </a:t>
          </a:r>
          <a:r>
            <a:rPr lang="es-MX" sz="2200" kern="1200" dirty="0" err="1"/>
            <a:t>results</a:t>
          </a:r>
          <a:r>
            <a:rPr lang="es-MX" sz="2200" kern="1200" dirty="0"/>
            <a:t> of </a:t>
          </a:r>
          <a:r>
            <a:rPr lang="es-MX" sz="2200" kern="1200" dirty="0" err="1"/>
            <a:t>each</a:t>
          </a:r>
          <a:r>
            <a:rPr lang="es-MX" sz="2200" kern="1200" dirty="0"/>
            <a:t> </a:t>
          </a:r>
          <a:r>
            <a:rPr lang="es-MX" sz="2200" kern="1200" dirty="0" err="1"/>
            <a:t>mission</a:t>
          </a:r>
          <a:r>
            <a:rPr lang="es-MX" sz="2200" kern="1200" dirty="0"/>
            <a:t> in </a:t>
          </a:r>
          <a:r>
            <a:rPr lang="es-MX" sz="2200" kern="1200" dirty="0" err="1"/>
            <a:t>each</a:t>
          </a:r>
          <a:r>
            <a:rPr lang="es-MX" sz="2200" kern="1200" dirty="0"/>
            <a:t> </a:t>
          </a:r>
          <a:r>
            <a:rPr lang="es-MX" sz="2200" kern="1200" dirty="0" err="1"/>
            <a:t>orbit</a:t>
          </a:r>
          <a:r>
            <a:rPr lang="es-MX" sz="2200" kern="1200" dirty="0"/>
            <a:t> are </a:t>
          </a:r>
          <a:r>
            <a:rPr lang="es-MX" sz="2200" kern="1200" dirty="0" err="1"/>
            <a:t>calculated</a:t>
          </a:r>
          <a:r>
            <a:rPr lang="es-MX" sz="2200" kern="1200" dirty="0"/>
            <a:t>.</a:t>
          </a:r>
        </a:p>
      </dsp:txBody>
      <dsp:txXfrm>
        <a:off x="791253" y="1493520"/>
        <a:ext cx="10395974" cy="746760"/>
      </dsp:txXfrm>
    </dsp:sp>
    <dsp:sp modelId="{E689F0E6-6DB9-4143-953A-4F7DC98A41B1}">
      <dsp:nvSpPr>
        <dsp:cNvPr id="0" name=""/>
        <dsp:cNvSpPr/>
      </dsp:nvSpPr>
      <dsp:spPr>
        <a:xfrm>
          <a:off x="324528" y="1400174"/>
          <a:ext cx="933450" cy="9334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C9F50E-B1BC-4ED7-A5C5-2A3866A002B5}">
      <dsp:nvSpPr>
        <dsp:cNvPr id="0" name=""/>
        <dsp:cNvSpPr/>
      </dsp:nvSpPr>
      <dsp:spPr>
        <a:xfrm>
          <a:off x="519806" y="2613660"/>
          <a:ext cx="10667422" cy="7467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2741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200" kern="1200"/>
            <a:t>From </a:t>
          </a:r>
          <a:r>
            <a:rPr lang="es-MX" sz="2200" kern="1200" dirty="0" err="1"/>
            <a:t>the</a:t>
          </a:r>
          <a:r>
            <a:rPr lang="es-MX" sz="2200" kern="1200" dirty="0"/>
            <a:t> </a:t>
          </a:r>
          <a:r>
            <a:rPr lang="es-MX" sz="2200" kern="1200" dirty="0" err="1"/>
            <a:t>results</a:t>
          </a:r>
          <a:r>
            <a:rPr lang="es-MX" sz="2200" kern="1200" dirty="0"/>
            <a:t>, </a:t>
          </a:r>
          <a:r>
            <a:rPr lang="es-MX" sz="2200" kern="1200" dirty="0" err="1"/>
            <a:t>the</a:t>
          </a:r>
          <a:r>
            <a:rPr lang="es-MX" sz="2200" kern="1200" dirty="0"/>
            <a:t> </a:t>
          </a:r>
          <a:r>
            <a:rPr lang="es-MX" sz="2200" kern="1200" dirty="0" err="1"/>
            <a:t>Landing</a:t>
          </a:r>
          <a:r>
            <a:rPr lang="es-MX" sz="2200" kern="1200" dirty="0"/>
            <a:t> </a:t>
          </a:r>
          <a:r>
            <a:rPr lang="es-MX" sz="2200" kern="1200" dirty="0" err="1"/>
            <a:t>Results</a:t>
          </a:r>
          <a:r>
            <a:rPr lang="es-MX" sz="2200" kern="1200" dirty="0"/>
            <a:t> </a:t>
          </a:r>
          <a:r>
            <a:rPr lang="es-MX" sz="2200" kern="1200" dirty="0" err="1"/>
            <a:t>label</a:t>
          </a:r>
          <a:r>
            <a:rPr lang="es-MX" sz="2200" kern="1200" dirty="0"/>
            <a:t> </a:t>
          </a:r>
          <a:r>
            <a:rPr lang="es-MX" sz="2200" kern="1200" dirty="0" err="1"/>
            <a:t>was</a:t>
          </a:r>
          <a:r>
            <a:rPr lang="es-MX" sz="2200" kern="1200" dirty="0"/>
            <a:t> </a:t>
          </a:r>
          <a:r>
            <a:rPr lang="es-MX" sz="2200" kern="1200" dirty="0" err="1"/>
            <a:t>created</a:t>
          </a:r>
          <a:r>
            <a:rPr lang="es-MX" sz="2200" kern="1200" dirty="0"/>
            <a:t>.</a:t>
          </a:r>
        </a:p>
      </dsp:txBody>
      <dsp:txXfrm>
        <a:off x="519806" y="2613660"/>
        <a:ext cx="10667422" cy="746760"/>
      </dsp:txXfrm>
    </dsp:sp>
    <dsp:sp modelId="{B2E47A55-A061-4C2D-969B-7C39FFED6873}">
      <dsp:nvSpPr>
        <dsp:cNvPr id="0" name=""/>
        <dsp:cNvSpPr/>
      </dsp:nvSpPr>
      <dsp:spPr>
        <a:xfrm>
          <a:off x="53081" y="2520315"/>
          <a:ext cx="933450" cy="9334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73FDEF-D7CF-45C7-9136-6B940D3EB388}">
      <dsp:nvSpPr>
        <dsp:cNvPr id="0" name=""/>
        <dsp:cNvSpPr/>
      </dsp:nvSpPr>
      <dsp:spPr>
        <a:xfrm>
          <a:off x="813786" y="0"/>
          <a:ext cx="9222915" cy="2732806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BA36ADC-36DA-43F0-B158-F7F6C65A4F1D}">
      <dsp:nvSpPr>
        <dsp:cNvPr id="0" name=""/>
        <dsp:cNvSpPr/>
      </dsp:nvSpPr>
      <dsp:spPr>
        <a:xfrm>
          <a:off x="3708" y="819841"/>
          <a:ext cx="2409571" cy="1093122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b="0" i="0" kern="1200">
              <a:latin typeface="Abadi" panose="020B0604020104020204" pitchFamily="34" charset="0"/>
            </a:rPr>
            <a:t>Data preparation and standardization</a:t>
          </a:r>
          <a:endParaRPr lang="es-MX" sz="2000" b="0" i="0" kern="1200" dirty="0">
            <a:latin typeface="Abadi" panose="020B0604020104020204" pitchFamily="34" charset="0"/>
          </a:endParaRPr>
        </a:p>
      </dsp:txBody>
      <dsp:txXfrm>
        <a:off x="57070" y="873203"/>
        <a:ext cx="2302847" cy="986398"/>
      </dsp:txXfrm>
    </dsp:sp>
    <dsp:sp modelId="{104AF11D-6C87-4210-96A6-137FCE6F2D61}">
      <dsp:nvSpPr>
        <dsp:cNvPr id="0" name=""/>
        <dsp:cNvSpPr/>
      </dsp:nvSpPr>
      <dsp:spPr>
        <a:xfrm>
          <a:off x="2814875" y="819841"/>
          <a:ext cx="2409571" cy="1093122"/>
        </a:xfrm>
        <a:prstGeom prst="roundRect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b="0" i="0" kern="1200" dirty="0" err="1">
              <a:latin typeface="Abadi" panose="020B0604020104020204" pitchFamily="34" charset="0"/>
            </a:rPr>
            <a:t>Testing</a:t>
          </a:r>
          <a:r>
            <a:rPr lang="es-MX" sz="2000" b="0" i="0" kern="1200" dirty="0">
              <a:latin typeface="Abadi" panose="020B0604020104020204" pitchFamily="34" charset="0"/>
            </a:rPr>
            <a:t> </a:t>
          </a:r>
          <a:r>
            <a:rPr lang="es-MX" sz="2000" b="0" i="0" kern="1200" dirty="0" err="1">
              <a:latin typeface="Abadi" panose="020B0604020104020204" pitchFamily="34" charset="0"/>
            </a:rPr>
            <a:t>each</a:t>
          </a:r>
          <a:r>
            <a:rPr lang="es-MX" sz="2000" b="0" i="0" kern="1200" dirty="0">
              <a:latin typeface="Abadi" panose="020B0604020104020204" pitchFamily="34" charset="0"/>
            </a:rPr>
            <a:t> </a:t>
          </a:r>
          <a:r>
            <a:rPr lang="es-MX" sz="2000" b="0" i="0" kern="1200" dirty="0" err="1">
              <a:latin typeface="Abadi" panose="020B0604020104020204" pitchFamily="34" charset="0"/>
            </a:rPr>
            <a:t>model</a:t>
          </a:r>
          <a:r>
            <a:rPr lang="es-MX" sz="2000" b="0" i="0" kern="1200" dirty="0">
              <a:latin typeface="Abadi" panose="020B0604020104020204" pitchFamily="34" charset="0"/>
            </a:rPr>
            <a:t> </a:t>
          </a:r>
          <a:r>
            <a:rPr lang="es-MX" sz="2000" b="0" i="0" kern="1200" dirty="0" err="1">
              <a:latin typeface="Abadi" panose="020B0604020104020204" pitchFamily="34" charset="0"/>
            </a:rPr>
            <a:t>with</a:t>
          </a:r>
          <a:r>
            <a:rPr lang="es-MX" sz="2000" b="0" i="0" kern="1200" dirty="0">
              <a:latin typeface="Abadi" panose="020B0604020104020204" pitchFamily="34" charset="0"/>
            </a:rPr>
            <a:t> </a:t>
          </a:r>
          <a:r>
            <a:rPr lang="es-MX" sz="2000" b="0" i="0" kern="1200" dirty="0" err="1">
              <a:latin typeface="Abadi" panose="020B0604020104020204" pitchFamily="34" charset="0"/>
            </a:rPr>
            <a:t>different</a:t>
          </a:r>
          <a:r>
            <a:rPr lang="es-MX" sz="2000" b="0" i="0" kern="1200" dirty="0">
              <a:latin typeface="Abadi" panose="020B0604020104020204" pitchFamily="34" charset="0"/>
            </a:rPr>
            <a:t> </a:t>
          </a:r>
          <a:r>
            <a:rPr lang="es-MX" sz="2000" b="0" i="0" kern="1200" dirty="0" err="1">
              <a:latin typeface="Abadi" panose="020B0604020104020204" pitchFamily="34" charset="0"/>
            </a:rPr>
            <a:t>hyperparameters</a:t>
          </a:r>
          <a:endParaRPr lang="es-MX" sz="2000" b="0" i="0" kern="1200" dirty="0">
            <a:latin typeface="Abadi" panose="020B0604020104020204" pitchFamily="34" charset="0"/>
          </a:endParaRPr>
        </a:p>
      </dsp:txBody>
      <dsp:txXfrm>
        <a:off x="2868237" y="873203"/>
        <a:ext cx="2302847" cy="986398"/>
      </dsp:txXfrm>
    </dsp:sp>
    <dsp:sp modelId="{D3C1BBB2-3C4D-4448-BD6D-3FA6F829DA37}">
      <dsp:nvSpPr>
        <dsp:cNvPr id="0" name=""/>
        <dsp:cNvSpPr/>
      </dsp:nvSpPr>
      <dsp:spPr>
        <a:xfrm>
          <a:off x="5626042" y="819841"/>
          <a:ext cx="2409571" cy="1093122"/>
        </a:xfrm>
        <a:prstGeom prst="roundRect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b="0" i="0" kern="1200">
              <a:latin typeface="Abadi" panose="020B0604020104020204" pitchFamily="34" charset="0"/>
            </a:rPr>
            <a:t>Accuracy of each model</a:t>
          </a:r>
          <a:endParaRPr lang="es-MX" sz="2000" b="0" i="0" kern="1200" dirty="0">
            <a:latin typeface="Abadi" panose="020B0604020104020204" pitchFamily="34" charset="0"/>
          </a:endParaRPr>
        </a:p>
      </dsp:txBody>
      <dsp:txXfrm>
        <a:off x="5679404" y="873203"/>
        <a:ext cx="2302847" cy="986398"/>
      </dsp:txXfrm>
    </dsp:sp>
    <dsp:sp modelId="{76A6B1BC-1D0E-4076-868B-9F119A5E94AB}">
      <dsp:nvSpPr>
        <dsp:cNvPr id="0" name=""/>
        <dsp:cNvSpPr/>
      </dsp:nvSpPr>
      <dsp:spPr>
        <a:xfrm>
          <a:off x="8437208" y="819841"/>
          <a:ext cx="2409571" cy="1093122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b="0" i="0" kern="1200">
              <a:latin typeface="Abadi" panose="020B0604020104020204" pitchFamily="34" charset="0"/>
            </a:rPr>
            <a:t>Comparison of results.</a:t>
          </a:r>
          <a:endParaRPr lang="es-MX" sz="2000" b="0" i="0" kern="1200" dirty="0">
            <a:latin typeface="Abadi" panose="020B0604020104020204" pitchFamily="34" charset="0"/>
          </a:endParaRPr>
        </a:p>
      </dsp:txBody>
      <dsp:txXfrm>
        <a:off x="8490570" y="873203"/>
        <a:ext cx="2302847" cy="98639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95B18A-65DE-4C5D-A10C-FC05D6BA0E87}">
      <dsp:nvSpPr>
        <dsp:cNvPr id="0" name=""/>
        <dsp:cNvSpPr/>
      </dsp:nvSpPr>
      <dsp:spPr>
        <a:xfrm>
          <a:off x="0" y="0"/>
          <a:ext cx="10760325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badi" panose="020B0604020104020204" pitchFamily="34" charset="0"/>
            </a:rPr>
            <a:t>Exploratory data analysis results</a:t>
          </a:r>
          <a:endParaRPr lang="es-MX" sz="2800" kern="1200" dirty="0">
            <a:latin typeface="Abadi" panose="020B0604020104020204" pitchFamily="34" charset="0"/>
          </a:endParaRPr>
        </a:p>
      </dsp:txBody>
      <dsp:txXfrm>
        <a:off x="59399" y="59399"/>
        <a:ext cx="10641527" cy="1098002"/>
      </dsp:txXfrm>
    </dsp:sp>
    <dsp:sp modelId="{99B7B701-3237-4957-AC90-E0053A3281DE}">
      <dsp:nvSpPr>
        <dsp:cNvPr id="0" name=""/>
        <dsp:cNvSpPr/>
      </dsp:nvSpPr>
      <dsp:spPr>
        <a:xfrm>
          <a:off x="0" y="1387055"/>
          <a:ext cx="10760325" cy="3498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640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>
              <a:latin typeface="Abadi" panose="020B0604020104020204" pitchFamily="34" charset="0"/>
            </a:rPr>
            <a:t>Results of the exploratory data analysis:</a:t>
          </a:r>
          <a:endParaRPr lang="es-MX" sz="2400" kern="1200" dirty="0">
            <a:latin typeface="Abadi" panose="020B0604020104020204" pitchFamily="34" charset="0"/>
          </a:endParaRPr>
        </a:p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>
              <a:latin typeface="Abadi" panose="020B0604020104020204" pitchFamily="34" charset="0"/>
            </a:rPr>
            <a:t>Space X uses 4 different launch sites.</a:t>
          </a:r>
          <a:endParaRPr lang="es-MX" sz="2400" kern="1200" dirty="0">
            <a:latin typeface="Abadi" panose="020B0604020104020204" pitchFamily="34" charset="0"/>
          </a:endParaRPr>
        </a:p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>
              <a:latin typeface="Abadi" panose="020B0604020104020204" pitchFamily="34" charset="0"/>
            </a:rPr>
            <a:t>The first successful landing occurred in 2015.</a:t>
          </a:r>
          <a:endParaRPr lang="es-MX" sz="2400" kern="1200" dirty="0">
            <a:latin typeface="Abadi" panose="020B0604020104020204" pitchFamily="34" charset="0"/>
          </a:endParaRPr>
        </a:p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>
              <a:latin typeface="Abadi" panose="020B0604020104020204" pitchFamily="34" charset="0"/>
            </a:rPr>
            <a:t>There was a high percentage of successful missions</a:t>
          </a:r>
          <a:endParaRPr lang="es-MX" sz="2400" kern="1200" dirty="0">
            <a:latin typeface="Abadi" panose="020B0604020104020204" pitchFamily="34" charset="0"/>
          </a:endParaRPr>
        </a:p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>
              <a:latin typeface="Abadi" panose="020B0604020104020204" pitchFamily="34" charset="0"/>
            </a:rPr>
            <a:t>There were Two booster versions failed to land on drone ships in 2015</a:t>
          </a:r>
          <a:endParaRPr lang="es-MX" sz="2400" kern="1200" dirty="0">
            <a:latin typeface="Abadi" panose="020B0604020104020204" pitchFamily="34" charset="0"/>
          </a:endParaRPr>
        </a:p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>
              <a:latin typeface="Abadi" panose="020B0604020104020204" pitchFamily="34" charset="0"/>
            </a:rPr>
            <a:t>The number of landing results improved over the years.</a:t>
          </a:r>
          <a:endParaRPr lang="es-MX" sz="2400" kern="1200" dirty="0">
            <a:latin typeface="Abadi" panose="020B0604020104020204" pitchFamily="34" charset="0"/>
          </a:endParaRPr>
        </a:p>
      </dsp:txBody>
      <dsp:txXfrm>
        <a:off x="0" y="1387055"/>
        <a:ext cx="10760325" cy="34983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97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65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928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MasterDuriel/DataScience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github.com/MasterDuriel/DataScience/blob/master/Module%2010%20Applied%20Data%20Science%20Capstone/Webscraping.ipynb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hyperlink" Target="https://github.com/MasterDuriel/DataScience/blob/master/Module%2010%20Applied%20Data%20Science%20Capstone/Data%20wrangling.ipynb" TargetMode="Externa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sterDuriel/DataScience/blob/master/Module%2010%20Applied%20Data%20Science%20Capstone/EDTA%20with%20Vizualit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sterDuriel/DataScience/blob/master/Module%2010%20Applied%20Data%20Science%20Capstone/EDA%20With%20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sterDuriel/DataScience/blob/master/Module%2010%20Applied%20Data%20Science%20Capstone/EDA%20With%20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sterDuriel/DataScience/blob/master/Module%2010%20Applied%20Data%20Science%20Capstone/Build%20an%20Interactive%20Dashboard%20with%20Ploty%20Dash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github.com/MasterDuriel/DataScience/blob/master/Module%2010%20Applied%20Data%20Science%20Capstone/Machine%20Learning%20Prediction.ipynb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MasterDuriel/DataScience/blob/master/Module%2010%20Applied%20Data%20Science%20Capstone/Machine%20Learning%20Prediction.ipynb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MasterDuriel/DataScience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rocket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github.com/MasterDuriel/DataScience/blob/master/Module%2010%20Applied%20Data%20Science%20Capstone/Data%20Collection%20API.ipynb.ipynb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5" y="4568734"/>
            <a:ext cx="395922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Francisco Andrés García Torres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2022-29-05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8201F45-7AA3-4839-8A08-181F5CB2EF6C}"/>
              </a:ext>
            </a:extLst>
          </p:cNvPr>
          <p:cNvSpPr txBox="1"/>
          <p:nvPr/>
        </p:nvSpPr>
        <p:spPr>
          <a:xfrm>
            <a:off x="888545" y="5563417"/>
            <a:ext cx="3426318" cy="646331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MX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https://github.com/MasterDuriel/DataScience</a:t>
            </a:r>
            <a:endParaRPr lang="es-MX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78550" y="5700141"/>
            <a:ext cx="11371262" cy="9396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https://github.com/MasterDuriel/DataScience/blob/master/Module%2010%20Applied%20Data%20Science%20Capstone/Webscraping.ipynb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A798E432-3F91-48AF-B40E-11E56C81D2EC}"/>
              </a:ext>
            </a:extLst>
          </p:cNvPr>
          <p:cNvSpPr txBox="1"/>
          <p:nvPr/>
        </p:nvSpPr>
        <p:spPr>
          <a:xfrm>
            <a:off x="6164181" y="3597846"/>
            <a:ext cx="1332865" cy="244426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indent="4445" algn="ctr">
              <a:lnSpc>
                <a:spcPct val="91600"/>
              </a:lnSpc>
              <a:spcBef>
                <a:spcPts val="250"/>
              </a:spcBef>
            </a:pPr>
            <a:r>
              <a:rPr sz="1500" spc="-15" dirty="0">
                <a:solidFill>
                  <a:srgbClr val="FFFFFF"/>
                </a:solidFill>
                <a:latin typeface="Carlito"/>
                <a:cs typeface="Carlito"/>
              </a:rPr>
              <a:t>)</a:t>
            </a:r>
            <a:endParaRPr sz="1500" dirty="0">
              <a:latin typeface="Carlito"/>
              <a:cs typeface="Carlito"/>
            </a:endParaRPr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84D73919-F306-4B88-932D-ACFA5BD0BB31}"/>
              </a:ext>
            </a:extLst>
          </p:cNvPr>
          <p:cNvSpPr txBox="1"/>
          <p:nvPr/>
        </p:nvSpPr>
        <p:spPr>
          <a:xfrm>
            <a:off x="6126081" y="5032183"/>
            <a:ext cx="1403985" cy="243656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algn="ctr">
              <a:lnSpc>
                <a:spcPct val="89800"/>
              </a:lnSpc>
              <a:spcBef>
                <a:spcPts val="280"/>
              </a:spcBef>
            </a:pP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Json_</a:t>
            </a:r>
            <a:endParaRPr sz="1500" dirty="0">
              <a:latin typeface="Carlito"/>
              <a:cs typeface="Carlito"/>
            </a:endParaRPr>
          </a:p>
        </p:txBody>
      </p:sp>
      <p:sp>
        <p:nvSpPr>
          <p:cNvPr id="53" name="object 52">
            <a:extLst>
              <a:ext uri="{FF2B5EF4-FFF2-40B4-BE49-F238E27FC236}">
                <a16:creationId xmlns:a16="http://schemas.microsoft.com/office/drawing/2014/main" id="{D40CF920-46D1-4F51-8332-E35E431F12DE}"/>
              </a:ext>
            </a:extLst>
          </p:cNvPr>
          <p:cNvSpPr txBox="1"/>
          <p:nvPr/>
        </p:nvSpPr>
        <p:spPr>
          <a:xfrm>
            <a:off x="10788632" y="2372168"/>
            <a:ext cx="1539240" cy="24340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-1270" algn="ctr">
              <a:lnSpc>
                <a:spcPct val="91000"/>
              </a:lnSpc>
              <a:spcBef>
                <a:spcPts val="260"/>
              </a:spcBef>
            </a:pPr>
            <a:endParaRPr sz="1500" dirty="0">
              <a:latin typeface="Carlito"/>
              <a:cs typeface="Carlito"/>
            </a:endParaRPr>
          </a:p>
        </p:txBody>
      </p:sp>
      <p:graphicFrame>
        <p:nvGraphicFramePr>
          <p:cNvPr id="55" name="Diagrama 54">
            <a:extLst>
              <a:ext uri="{FF2B5EF4-FFF2-40B4-BE49-F238E27FC236}">
                <a16:creationId xmlns:a16="http://schemas.microsoft.com/office/drawing/2014/main" id="{EC2451C2-7DC2-4119-948F-EF62E595F6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243734"/>
              </p:ext>
            </p:extLst>
          </p:nvPr>
        </p:nvGraphicFramePr>
        <p:xfrm>
          <a:off x="595734" y="1495550"/>
          <a:ext cx="10689877" cy="4204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98163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78550" y="5700141"/>
            <a:ext cx="11371262" cy="9396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2"/>
              </a:rPr>
              <a:t>https://github.com/MasterDuriel/DataScience/blob/master/Module%2010%20Applied%20Data%20Science%20Capstone/Data%20wrangling.ipynb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A798E432-3F91-48AF-B40E-11E56C81D2EC}"/>
              </a:ext>
            </a:extLst>
          </p:cNvPr>
          <p:cNvSpPr txBox="1"/>
          <p:nvPr/>
        </p:nvSpPr>
        <p:spPr>
          <a:xfrm>
            <a:off x="6164181" y="3597846"/>
            <a:ext cx="1332865" cy="244426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indent="4445" algn="ctr">
              <a:lnSpc>
                <a:spcPct val="91600"/>
              </a:lnSpc>
              <a:spcBef>
                <a:spcPts val="250"/>
              </a:spcBef>
            </a:pPr>
            <a:r>
              <a:rPr sz="1500" spc="-15" dirty="0">
                <a:solidFill>
                  <a:srgbClr val="FFFFFF"/>
                </a:solidFill>
                <a:latin typeface="Carlito"/>
                <a:cs typeface="Carlito"/>
              </a:rPr>
              <a:t>)</a:t>
            </a:r>
            <a:endParaRPr sz="1500" dirty="0">
              <a:latin typeface="Carlito"/>
              <a:cs typeface="Carlito"/>
            </a:endParaRPr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84D73919-F306-4B88-932D-ACFA5BD0BB31}"/>
              </a:ext>
            </a:extLst>
          </p:cNvPr>
          <p:cNvSpPr txBox="1"/>
          <p:nvPr/>
        </p:nvSpPr>
        <p:spPr>
          <a:xfrm>
            <a:off x="6126081" y="5032183"/>
            <a:ext cx="1403985" cy="243656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algn="ctr">
              <a:lnSpc>
                <a:spcPct val="89800"/>
              </a:lnSpc>
              <a:spcBef>
                <a:spcPts val="280"/>
              </a:spcBef>
            </a:pP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Json_</a:t>
            </a:r>
            <a:endParaRPr sz="1500" dirty="0">
              <a:latin typeface="Carlito"/>
              <a:cs typeface="Carlito"/>
            </a:endParaRPr>
          </a:p>
        </p:txBody>
      </p:sp>
      <p:sp>
        <p:nvSpPr>
          <p:cNvPr id="53" name="object 52">
            <a:extLst>
              <a:ext uri="{FF2B5EF4-FFF2-40B4-BE49-F238E27FC236}">
                <a16:creationId xmlns:a16="http://schemas.microsoft.com/office/drawing/2014/main" id="{D40CF920-46D1-4F51-8332-E35E431F12DE}"/>
              </a:ext>
            </a:extLst>
          </p:cNvPr>
          <p:cNvSpPr txBox="1"/>
          <p:nvPr/>
        </p:nvSpPr>
        <p:spPr>
          <a:xfrm>
            <a:off x="10788632" y="2372168"/>
            <a:ext cx="1539240" cy="24340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-1270" algn="ctr">
              <a:lnSpc>
                <a:spcPct val="91000"/>
              </a:lnSpc>
              <a:spcBef>
                <a:spcPts val="260"/>
              </a:spcBef>
            </a:pPr>
            <a:endParaRPr sz="1500" dirty="0">
              <a:latin typeface="Carlito"/>
              <a:cs typeface="Carlito"/>
            </a:endParaRP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A304195A-D8CA-4FB6-9C56-22A287BA82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3843299"/>
              </p:ext>
            </p:extLst>
          </p:nvPr>
        </p:nvGraphicFramePr>
        <p:xfrm>
          <a:off x="507481" y="1420211"/>
          <a:ext cx="11237200" cy="373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31353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135490" cy="363489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exploration was performed using graphics: scatterplots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barplots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were used.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relationship between the variables was analyzed: Payload Mass X Flight Number, Launch Site X Flight Number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0F7FC83-5132-49BA-8248-C3E06D037C81}"/>
              </a:ext>
            </a:extLst>
          </p:cNvPr>
          <p:cNvSpPr txBox="1">
            <a:spLocks/>
          </p:cNvSpPr>
          <p:nvPr/>
        </p:nvSpPr>
        <p:spPr>
          <a:xfrm>
            <a:off x="478550" y="5700141"/>
            <a:ext cx="11371262" cy="9396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https://github.com/MasterDuriel/DataScience/blob/master/Module%2010%20Applied%20Data%20Science%20Capstone/EDTA%20with%20Vizualitation.ipynb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BBECC48-B496-44DE-98F0-4B75C6A76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4572" y="2019194"/>
            <a:ext cx="4343400" cy="333375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B6C91B6A-EF7B-4C5D-8110-205BD11B1F75}"/>
              </a:ext>
            </a:extLst>
          </p:cNvPr>
          <p:cNvSpPr txBox="1"/>
          <p:nvPr/>
        </p:nvSpPr>
        <p:spPr>
          <a:xfrm>
            <a:off x="7114572" y="1509096"/>
            <a:ext cx="45723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latin typeface="-apple-system"/>
              </a:rPr>
              <a:t>R</a:t>
            </a:r>
            <a:r>
              <a:rPr lang="en-US" b="1" i="0" dirty="0">
                <a:effectLst/>
                <a:latin typeface="-apple-system"/>
              </a:rPr>
              <a:t>elationship between Payload and Orbit type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19280"/>
            <a:ext cx="9745589" cy="361944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just">
              <a:lnSpc>
                <a:spcPct val="15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set was loaded to build tables in the IBM DB2 database.</a:t>
            </a:r>
          </a:p>
          <a:p>
            <a:pPr algn="just">
              <a:lnSpc>
                <a:spcPct val="15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Queries were made through the integration of SQL Python.</a:t>
            </a:r>
          </a:p>
          <a:p>
            <a:pPr algn="just">
              <a:lnSpc>
                <a:spcPct val="15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Queries were made to gain a better understanding of the data set.</a:t>
            </a:r>
          </a:p>
          <a:p>
            <a:pPr algn="just">
              <a:lnSpc>
                <a:spcPct val="15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Extracted Information queried on launch site names, mission results, various client payload sizes and booster versions, and landing results</a:t>
            </a:r>
            <a:endParaRPr lang="en-US" sz="2400" dirty="0"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B33C072-23F5-4A02-A221-028870AAC690}"/>
              </a:ext>
            </a:extLst>
          </p:cNvPr>
          <p:cNvSpPr txBox="1">
            <a:spLocks/>
          </p:cNvSpPr>
          <p:nvPr/>
        </p:nvSpPr>
        <p:spPr>
          <a:xfrm>
            <a:off x="478550" y="5700141"/>
            <a:ext cx="11371262" cy="9396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https://github.com/MasterDuriel/DataScience/blob/master/Module%2010%20Applied%20Data%20Science%20Capstone/EDA%20With%20SQL.ipynb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 different markers circle markers, line markers and marker groups with Folium Maps</a:t>
            </a:r>
          </a:p>
          <a:p>
            <a:pPr algn="just">
              <a:lnSpc>
                <a:spcPct val="15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markers to launch sites</a:t>
            </a:r>
          </a:p>
          <a:p>
            <a:pPr algn="just">
              <a:lnSpc>
                <a:spcPct val="15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add circles at specific coordinates like NASA Johnson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SpaceCenter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just">
              <a:lnSpc>
                <a:spcPct val="15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add lines to indicate distances between two coordinates.</a:t>
            </a:r>
            <a:endParaRPr lang="en-US" sz="2400" dirty="0"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B76918E-3B53-4C3F-9D62-8F6690E3305E}"/>
              </a:ext>
            </a:extLst>
          </p:cNvPr>
          <p:cNvSpPr txBox="1">
            <a:spLocks/>
          </p:cNvSpPr>
          <p:nvPr/>
        </p:nvSpPr>
        <p:spPr>
          <a:xfrm>
            <a:off x="478550" y="5700141"/>
            <a:ext cx="11371262" cy="9396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https://github.com/MasterDuriel/DataScience/blob/master/Module%2010%20Applied%20Data%20Science%20Capstone/EDA%20With%20SQL.ipynb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15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this section we created a dashboard with multiple charts and graphs for data visualization, including a pie chart and a scatter plot.</a:t>
            </a:r>
          </a:p>
          <a:p>
            <a:pPr algn="just">
              <a:lnSpc>
                <a:spcPct val="15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these visual elements we perform analyzes and create relationships between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payloadsand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 sites, helping to identify the best place to launch based onto payloads.</a:t>
            </a:r>
            <a:endParaRPr lang="en-US" sz="3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2EF53AB-2B4D-4076-AF9A-36E98AE94787}"/>
              </a:ext>
            </a:extLst>
          </p:cNvPr>
          <p:cNvSpPr txBox="1">
            <a:spLocks/>
          </p:cNvSpPr>
          <p:nvPr/>
        </p:nvSpPr>
        <p:spPr>
          <a:xfrm>
            <a:off x="478550" y="5700141"/>
            <a:ext cx="11371262" cy="9396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https://github.com/MasterDuriel/DataScience/blob/master/Module%2010%20Applied%20Data%20Science%20Capstone/Build%20an%20Interactive%20Dashboard%20with%20Ploty%20Dash.ipynb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850489" cy="93963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accuracy of four models was used and compared: logistic regression, support vector machine, decision tree, and k nearest neighbors.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E487BFF-69C0-432D-AED6-AE7B8A9D7556}"/>
              </a:ext>
            </a:extLst>
          </p:cNvPr>
          <p:cNvSpPr txBox="1">
            <a:spLocks/>
          </p:cNvSpPr>
          <p:nvPr/>
        </p:nvSpPr>
        <p:spPr>
          <a:xfrm>
            <a:off x="478550" y="5700141"/>
            <a:ext cx="11371262" cy="9396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https://github.com/MasterDuriel/DataScience/blob/master/Module%2010%20Applied%20Data%20Science%20Capstone/Machine%20Learning%20Prediction.ipynb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DBF1A8A6-C391-4EB8-A527-BEFFD60FC4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3460949"/>
              </p:ext>
            </p:extLst>
          </p:nvPr>
        </p:nvGraphicFramePr>
        <p:xfrm>
          <a:off x="770010" y="2726335"/>
          <a:ext cx="10850489" cy="27328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EC1836AF-56AF-4BF7-B3AF-6FB9D15DAF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071936"/>
              </p:ext>
            </p:extLst>
          </p:nvPr>
        </p:nvGraphicFramePr>
        <p:xfrm>
          <a:off x="841125" y="1237860"/>
          <a:ext cx="10760325" cy="50556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119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70011" y="1553411"/>
            <a:ext cx="5917548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an interactive analysis it was possible to identify that the launch sites of safe places.</a:t>
            </a:r>
            <a:endParaRPr lang="en-US" sz="2200" dirty="0">
              <a:latin typeface="Abadi" panose="020B0604020104020204" pitchFamily="34" charset="0"/>
            </a:endParaRPr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ED6CCC-E15D-4D44-B8CC-CCDFEF4E33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196"/>
          <a:stretch/>
        </p:blipFill>
        <p:spPr bwMode="auto">
          <a:xfrm>
            <a:off x="6847573" y="1544354"/>
            <a:ext cx="4098168" cy="411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2F83BF9-AA65-467D-8088-829C3E349FEA}"/>
              </a:ext>
            </a:extLst>
          </p:cNvPr>
          <p:cNvSpPr txBox="1"/>
          <p:nvPr/>
        </p:nvSpPr>
        <p:spPr>
          <a:xfrm>
            <a:off x="1369163" y="5910472"/>
            <a:ext cx="97015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effectLst/>
                <a:latin typeface="-apple-system"/>
              </a:rPr>
              <a:t> </a:t>
            </a:r>
            <a:r>
              <a:rPr lang="en-US" sz="2400" dirty="0">
                <a:latin typeface="-apple-system"/>
              </a:rPr>
              <a:t>La</a:t>
            </a:r>
            <a:r>
              <a:rPr lang="en-US" sz="2400" b="0" i="0" dirty="0">
                <a:effectLst/>
                <a:latin typeface="-apple-system"/>
              </a:rPr>
              <a:t>unch sites with relatively high success rates.</a:t>
            </a:r>
            <a:endParaRPr lang="es-MX" sz="2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B6EC1CF-502F-4CBE-A858-D48E5E9675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4646" y="2838099"/>
            <a:ext cx="4551354" cy="263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531451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rgbClr val="1C7DDB"/>
                </a:solidFill>
                <a:latin typeface="IBM Plex Mono Text"/>
              </a:rPr>
              <a:t>Predictive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tx1"/>
                </a:solidFill>
                <a:latin typeface="IBM Plex Mono Text"/>
              </a:rPr>
              <a:t>The model results with 83% accuracy.</a:t>
            </a:r>
          </a:p>
          <a:p>
            <a:pPr lvl="1"/>
            <a:endParaRPr lang="en-US" sz="18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DD08519-EDCE-48B9-8FAB-68B8844D4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25" y="3338986"/>
            <a:ext cx="10281588" cy="227331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72DA662-9AFB-442F-95A2-F3D7635085CB}"/>
              </a:ext>
            </a:extLst>
          </p:cNvPr>
          <p:cNvSpPr txBox="1"/>
          <p:nvPr/>
        </p:nvSpPr>
        <p:spPr>
          <a:xfrm>
            <a:off x="841125" y="2912143"/>
            <a:ext cx="4130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i="0" dirty="0">
                <a:effectLst/>
                <a:latin typeface="-apple-system"/>
              </a:rPr>
              <a:t>TASK 12: </a:t>
            </a:r>
            <a:r>
              <a:rPr lang="en-US" b="0" i="0" dirty="0">
                <a:effectLst/>
                <a:latin typeface="-apple-system"/>
              </a:rPr>
              <a:t>Find the method performs best:</a:t>
            </a:r>
            <a:endParaRPr lang="es-MX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0E1DBB1-D534-440C-9BF0-221CA33340DA}"/>
              </a:ext>
            </a:extLst>
          </p:cNvPr>
          <p:cNvSpPr txBox="1">
            <a:spLocks/>
          </p:cNvSpPr>
          <p:nvPr/>
        </p:nvSpPr>
        <p:spPr>
          <a:xfrm>
            <a:off x="478550" y="5669814"/>
            <a:ext cx="11371262" cy="9396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4"/>
              </a:rPr>
              <a:t>https://github.com/MasterDuriel/DataScience/blob/master/Module%2010%20Applied%20Data%20Science%20Capstone/Machine%20Learning%20Prediction.ipynb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7006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1431985"/>
            <a:ext cx="5167086" cy="5132717"/>
          </a:xfrm>
          <a:prstGeom prst="rect">
            <a:avLst/>
          </a:prstGeom>
        </p:spPr>
        <p:txBody>
          <a:bodyPr lIns="91440" tIns="45720" rIns="91440" bIns="4572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 (3)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 (4)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 (5-16)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 (17-46)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 (47)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 (48)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55365" y="4391728"/>
            <a:ext cx="10281270" cy="212186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According to the diagram, the best launch site is CCAF5 SLC 40, where most of the recent launches were successful</a:t>
            </a:r>
          </a:p>
          <a:p>
            <a:pPr>
              <a:lnSpc>
                <a:spcPct val="15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Second is the VAFB SLC 4E site</a:t>
            </a:r>
          </a:p>
          <a:p>
            <a:pPr>
              <a:lnSpc>
                <a:spcPct val="15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Third is KSC LC 39A</a:t>
            </a:r>
          </a:p>
          <a:p>
            <a:pPr>
              <a:lnSpc>
                <a:spcPct val="15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is also possible to see an increasing overall rate of success over time.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54BE904-EFF1-4F39-973A-DD5DF5C75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49" y="2003714"/>
            <a:ext cx="10856686" cy="212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659154A-B5B5-4193-BE69-5E07B1125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36788"/>
            <a:ext cx="12192000" cy="238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9C3CAD5-841C-411F-AED7-673E33717D6E}"/>
              </a:ext>
            </a:extLst>
          </p:cNvPr>
          <p:cNvSpPr txBox="1"/>
          <p:nvPr/>
        </p:nvSpPr>
        <p:spPr>
          <a:xfrm>
            <a:off x="770011" y="4882799"/>
            <a:ext cx="11088160" cy="87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mass of the payload seems to fall mainly between 0 - 6000 kg. the mass of the payload greater than 6000 kg seems to be negligible.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4246612" cy="381158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highest success rates occur in orbits:</a:t>
            </a:r>
          </a:p>
          <a:p>
            <a:pPr lvl="1" algn="just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 L1</a:t>
            </a:r>
          </a:p>
          <a:p>
            <a:pPr lvl="1" algn="just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</a:t>
            </a:r>
          </a:p>
          <a:p>
            <a:pPr lvl="1" algn="just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HEO</a:t>
            </a:r>
          </a:p>
          <a:p>
            <a:pPr lvl="1" algn="just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Followed by:</a:t>
            </a:r>
          </a:p>
          <a:p>
            <a:pPr lvl="1" algn="just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(above 60%)</a:t>
            </a:r>
          </a:p>
          <a:p>
            <a:pPr lvl="1" algn="just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MEO (above 70%)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2DCBE62-A438-47A6-B5ED-ADD390032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984" y="2082114"/>
            <a:ext cx="6096627" cy="41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69756"/>
            <a:ext cx="4645555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started with LEO orbits with success at LEO and now use VLEO for recent launches.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launches seem to perform better in lower orbits or sun-synchronous orbits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improved over time in all orbits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0F33748-931B-479B-B63A-D48E4C9A6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438" y="1543049"/>
            <a:ext cx="5300662" cy="474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57400"/>
            <a:ext cx="4905075" cy="408214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payload mass looks like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thiscorrelated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orbit LEO and SSO show relatively low payload mass</a:t>
            </a:r>
          </a:p>
          <a:p>
            <a:pPr algn="just">
              <a:lnSpc>
                <a:spcPct val="15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case of most successful on-orbit VLEOs only have payload mass values at the upper end of the range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AE3BB11-7141-4E24-8790-9C59D6ECF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917" y="2262761"/>
            <a:ext cx="4646686" cy="41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45782" y="2350907"/>
            <a:ext cx="3932238" cy="2579840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algn="ctr">
              <a:lnSpc>
                <a:spcPct val="25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increase in the success rate is observed from 2013 consistently until 2020.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A8C539A-9305-4475-9FDA-335E824D3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262" y="1968042"/>
            <a:ext cx="6024349" cy="4057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2002213"/>
            <a:ext cx="7706333" cy="269928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4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There are four launch sites:</a:t>
            </a:r>
            <a:endParaRPr lang="en-US" sz="2400" dirty="0">
              <a:solidFill>
                <a:srgbClr val="292929"/>
              </a:solidFill>
              <a:latin typeface="Abadi" panose="020B0604020104020204" pitchFamily="34" charset="0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Data was obtained by selecting unique occurrences of "</a:t>
            </a:r>
            <a:r>
              <a:rPr lang="en-US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launch_site</a:t>
            </a:r>
            <a:r>
              <a:rPr lang="en-US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" </a:t>
            </a:r>
            <a:r>
              <a:rPr lang="en-US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values.of</a:t>
            </a:r>
            <a:r>
              <a:rPr lang="en-US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 the data set.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A5CB3BC-046C-4313-A824-6EDB12BB87D7}"/>
              </a:ext>
            </a:extLst>
          </p:cNvPr>
          <p:cNvSpPr txBox="1"/>
          <p:nvPr/>
        </p:nvSpPr>
        <p:spPr>
          <a:xfrm>
            <a:off x="3178629" y="4524908"/>
            <a:ext cx="4078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	</a:t>
            </a:r>
          </a:p>
        </p:txBody>
      </p:sp>
      <p:graphicFrame>
        <p:nvGraphicFramePr>
          <p:cNvPr id="6" name="Tabla 7">
            <a:extLst>
              <a:ext uri="{FF2B5EF4-FFF2-40B4-BE49-F238E27FC236}">
                <a16:creationId xmlns:a16="http://schemas.microsoft.com/office/drawing/2014/main" id="{267C0295-E3F4-43E5-9683-21978C1FC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327714"/>
              </p:ext>
            </p:extLst>
          </p:nvPr>
        </p:nvGraphicFramePr>
        <p:xfrm>
          <a:off x="8775854" y="2002213"/>
          <a:ext cx="1847850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7850">
                  <a:extLst>
                    <a:ext uri="{9D8B030D-6E8A-4147-A177-3AD203B41FA5}">
                      <a16:colId xmlns:a16="http://schemas.microsoft.com/office/drawing/2014/main" val="904255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 err="1">
                          <a:latin typeface="Abadi" panose="020B0604020104020204" pitchFamily="34" charset="0"/>
                        </a:rPr>
                        <a:t>Launch</a:t>
                      </a:r>
                      <a:r>
                        <a:rPr lang="es-MX" dirty="0">
                          <a:latin typeface="Abadi" panose="020B0604020104020204" pitchFamily="34" charset="0"/>
                        </a:rPr>
                        <a:t> Site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494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latin typeface="Abadi" panose="020B0604020104020204" pitchFamily="34" charset="0"/>
                        </a:rPr>
                        <a:t>CCAFS LC-40	</a:t>
                      </a:r>
                    </a:p>
                    <a:p>
                      <a:pPr algn="ctr"/>
                      <a:endParaRPr lang="es-MX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690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latin typeface="Abadi" panose="020B0604020104020204" pitchFamily="34" charset="0"/>
                        </a:rPr>
                        <a:t>CCAFS SLC-40	</a:t>
                      </a:r>
                    </a:p>
                    <a:p>
                      <a:pPr algn="ctr"/>
                      <a:endParaRPr lang="es-MX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628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latin typeface="Abadi" panose="020B0604020104020204" pitchFamily="34" charset="0"/>
                        </a:rPr>
                        <a:t>KSC LC-39A	</a:t>
                      </a:r>
                    </a:p>
                    <a:p>
                      <a:pPr algn="ctr"/>
                      <a:endParaRPr lang="es-MX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3312319"/>
                  </a:ext>
                </a:extLst>
              </a:tr>
              <a:tr h="5899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>
                          <a:latin typeface="Abadi" panose="020B0604020104020204" pitchFamily="34" charset="0"/>
                        </a:rPr>
                        <a:t>VAFB SLC-4E</a:t>
                      </a:r>
                    </a:p>
                    <a:p>
                      <a:pPr algn="ctr"/>
                      <a:endParaRPr lang="es-MX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5501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records where launch sites begin with `CCA`: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FEA81C9-9CFF-45E0-8FF1-030155CDC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733" y="2600631"/>
            <a:ext cx="6622534" cy="371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2100149"/>
            <a:ext cx="9745589" cy="54904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carried by boosters from NASA: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377A77A-2729-438C-AA21-032E7E389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257403"/>
            <a:ext cx="10174514" cy="1859937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6F06DFB-D8A0-441B-BF6F-8E01C30606ED}"/>
              </a:ext>
            </a:extLst>
          </p:cNvPr>
          <p:cNvSpPr txBox="1">
            <a:spLocks/>
          </p:cNvSpPr>
          <p:nvPr/>
        </p:nvSpPr>
        <p:spPr>
          <a:xfrm>
            <a:off x="770011" y="5582207"/>
            <a:ext cx="10174514" cy="8450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calculated above, adding all payloads whose codes contain 'CRS', which stands for NASA.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475118"/>
            <a:ext cx="10220931" cy="4550456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7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this project, data from the SpaceX API and public data from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wikipedia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site were used.</a:t>
            </a:r>
          </a:p>
          <a:p>
            <a:pPr algn="just">
              <a:lnSpc>
                <a:spcPct val="17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objective is to make models with machine learning that based on the public data of space X rocket landings allow us to predict the landing success rate in future launches.</a:t>
            </a:r>
          </a:p>
          <a:p>
            <a:pPr algn="just">
              <a:lnSpc>
                <a:spcPct val="17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 exploratory data analysis (EDA) was performed, including data analysis, data visualization, and interactive visual analysis.</a:t>
            </a:r>
          </a:p>
          <a:p>
            <a:pPr algn="just">
              <a:lnSpc>
                <a:spcPct val="17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obtained were subjected to four machine learning models: Logistic Regression, Support Vector Machine, Decision Tree Classifier and K Nearest Neighbors.</a:t>
            </a:r>
          </a:p>
          <a:p>
            <a:pPr algn="just">
              <a:lnSpc>
                <a:spcPct val="17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this, it was sought to obtain the accuracy index of each model, which yielded similar results with an accuracy index greater than 80% in each model.</a:t>
            </a:r>
          </a:p>
          <a:p>
            <a:pPr algn="just">
              <a:lnSpc>
                <a:spcPct val="17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Despite the success in accuracy, more data is required to make better approximations.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58043" y="2000146"/>
            <a:ext cx="9745589" cy="54904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carried by booster version F9 v1.1: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420E2EA-B3F8-41D2-823E-03E1FDD36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2987728"/>
            <a:ext cx="9105900" cy="2400300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726E244-BF0F-434E-8EEE-3514146F51E5}"/>
              </a:ext>
            </a:extLst>
          </p:cNvPr>
          <p:cNvSpPr txBox="1">
            <a:spLocks/>
          </p:cNvSpPr>
          <p:nvPr/>
        </p:nvSpPr>
        <p:spPr>
          <a:xfrm>
            <a:off x="1223206" y="6025574"/>
            <a:ext cx="9357556" cy="72357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Filtering data by previous booster version and calculating the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averagepayload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mass we got the value of 6,138.28 kg.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56641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First successful landing outcome on ground pad: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C550287-474A-41FD-A990-318B63AD2EAE}"/>
              </a:ext>
            </a:extLst>
          </p:cNvPr>
          <p:cNvSpPr txBox="1"/>
          <p:nvPr/>
        </p:nvSpPr>
        <p:spPr>
          <a:xfrm>
            <a:off x="1082069" y="5369192"/>
            <a:ext cx="97455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 filtering the data by successful landing result on the ground pad and getting the minimum value for the date when it is possible to identify the first occurrence.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A9BB07A-C6CE-4FC2-B752-B1A3BA43278E}"/>
              </a:ext>
            </a:extLst>
          </p:cNvPr>
          <p:cNvSpPr txBox="1"/>
          <p:nvPr/>
        </p:nvSpPr>
        <p:spPr>
          <a:xfrm>
            <a:off x="1843314" y="2911120"/>
            <a:ext cx="2220685" cy="587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MX" sz="2400" b="0" i="0" u="none" strike="noStrike" baseline="0" dirty="0">
                <a:solidFill>
                  <a:srgbClr val="000000"/>
                </a:solidFill>
                <a:latin typeface="Abadi" panose="020B0604020104020204" pitchFamily="34" charset="0"/>
              </a:rPr>
              <a:t>	</a:t>
            </a:r>
          </a:p>
        </p:txBody>
      </p:sp>
      <p:graphicFrame>
        <p:nvGraphicFramePr>
          <p:cNvPr id="10" name="Tabla 10">
            <a:extLst>
              <a:ext uri="{FF2B5EF4-FFF2-40B4-BE49-F238E27FC236}">
                <a16:creationId xmlns:a16="http://schemas.microsoft.com/office/drawing/2014/main" id="{7E975BFE-A388-4175-B0C9-D250EB2A4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806273"/>
              </p:ext>
            </p:extLst>
          </p:nvPr>
        </p:nvGraphicFramePr>
        <p:xfrm>
          <a:off x="1582057" y="3205110"/>
          <a:ext cx="2336800" cy="12015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6800">
                  <a:extLst>
                    <a:ext uri="{9D8B030D-6E8A-4147-A177-3AD203B41FA5}">
                      <a16:colId xmlns:a16="http://schemas.microsoft.com/office/drawing/2014/main" val="2746921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MX" sz="2000" i="0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Min 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818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000" i="0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2015-12-22 </a:t>
                      </a:r>
                    </a:p>
                    <a:p>
                      <a:pPr algn="ctr"/>
                      <a:endParaRPr lang="es-MX" sz="2000" i="0" dirty="0">
                        <a:solidFill>
                          <a:schemeClr val="tx1"/>
                        </a:solidFill>
                        <a:latin typeface="Abadi" panose="020B06040201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761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Number of successful and failure mission outcomes: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results of the missions were grouped to count the success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38A7F10-04E3-424A-B97F-12570B359EFA}"/>
              </a:ext>
            </a:extLst>
          </p:cNvPr>
          <p:cNvSpPr txBox="1"/>
          <p:nvPr/>
        </p:nvSpPr>
        <p:spPr>
          <a:xfrm>
            <a:off x="3048000" y="28324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	</a:t>
            </a:r>
          </a:p>
        </p:txBody>
      </p:sp>
      <p:graphicFrame>
        <p:nvGraphicFramePr>
          <p:cNvPr id="9" name="Tabla 9">
            <a:extLst>
              <a:ext uri="{FF2B5EF4-FFF2-40B4-BE49-F238E27FC236}">
                <a16:creationId xmlns:a16="http://schemas.microsoft.com/office/drawing/2014/main" id="{C52DA41A-76FB-428D-83A8-1E4A5F59A5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882370"/>
              </p:ext>
            </p:extLst>
          </p:nvPr>
        </p:nvGraphicFramePr>
        <p:xfrm>
          <a:off x="1578804" y="3330984"/>
          <a:ext cx="8128000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7868248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33078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0" i="0" dirty="0" err="1">
                          <a:latin typeface="Abadi" panose="020B0604020104020204" pitchFamily="34" charset="0"/>
                        </a:rPr>
                        <a:t>Mission</a:t>
                      </a:r>
                      <a:r>
                        <a:rPr lang="es-MX" b="0" i="0" dirty="0"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s-MX" b="0" i="0" dirty="0" err="1">
                          <a:latin typeface="Abadi" panose="020B0604020104020204" pitchFamily="34" charset="0"/>
                        </a:rPr>
                        <a:t>Outcome</a:t>
                      </a:r>
                      <a:r>
                        <a:rPr lang="es-MX" b="0" i="0" dirty="0">
                          <a:latin typeface="Abadi" panose="020B0604020104020204" pitchFamily="34" charset="0"/>
                        </a:rPr>
                        <a:t>	</a:t>
                      </a:r>
                      <a:r>
                        <a:rPr lang="es-MX" b="0" i="0" dirty="0" err="1">
                          <a:latin typeface="Abadi" panose="020B0604020104020204" pitchFamily="34" charset="0"/>
                        </a:rPr>
                        <a:t>Occurrences</a:t>
                      </a:r>
                      <a:endParaRPr lang="es-MX" b="0" i="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b="0" i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017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b="0" i="0" dirty="0" err="1">
                          <a:latin typeface="Abadi" panose="020B0604020104020204" pitchFamily="34" charset="0"/>
                        </a:rPr>
                        <a:t>Success</a:t>
                      </a:r>
                      <a:r>
                        <a:rPr lang="es-MX" b="0" i="0" dirty="0">
                          <a:latin typeface="Abadi" panose="020B0604020104020204" pitchFamily="34" charset="0"/>
                        </a:rPr>
                        <a:t>	</a:t>
                      </a:r>
                    </a:p>
                    <a:p>
                      <a:pPr algn="ctr"/>
                      <a:endParaRPr lang="es-MX" b="0" i="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0" i="0" dirty="0">
                          <a:latin typeface="Abadi" panose="020B0604020104020204" pitchFamily="34" charset="0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042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badi" panose="020B0604020104020204" pitchFamily="34" charset="0"/>
                        </a:rPr>
                        <a:t>Success (payload status unclear)</a:t>
                      </a:r>
                      <a:endParaRPr lang="es-MX" b="0" i="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0" i="0" dirty="0"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451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badi" panose="020B0604020104020204" pitchFamily="34" charset="0"/>
                        </a:rPr>
                        <a:t>	</a:t>
                      </a:r>
                    </a:p>
                    <a:p>
                      <a:pPr algn="ctr"/>
                      <a:r>
                        <a:rPr lang="es-MX" b="0" i="0" dirty="0" err="1">
                          <a:latin typeface="Abadi" panose="020B0604020104020204" pitchFamily="34" charset="0"/>
                        </a:rPr>
                        <a:t>Failure</a:t>
                      </a:r>
                      <a:r>
                        <a:rPr lang="es-MX" b="0" i="0" dirty="0">
                          <a:latin typeface="Abadi" panose="020B0604020104020204" pitchFamily="34" charset="0"/>
                        </a:rPr>
                        <a:t>(in </a:t>
                      </a:r>
                      <a:r>
                        <a:rPr lang="es-MX" b="0" i="0" dirty="0" err="1">
                          <a:latin typeface="Abadi" panose="020B0604020104020204" pitchFamily="34" charset="0"/>
                        </a:rPr>
                        <a:t>flight</a:t>
                      </a:r>
                      <a:r>
                        <a:rPr lang="es-MX" b="0" i="0" dirty="0">
                          <a:latin typeface="Abadi" panose="020B0604020104020204" pitchFamily="34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0" i="0" dirty="0"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812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989808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Boosters which have carried the maximum payload mass.</a:t>
            </a:r>
          </a:p>
          <a:p>
            <a:pPr algn="just">
              <a:lnSpc>
                <a:spcPct val="15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are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bosters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that have carried the maximum payload mass recorded in the data set.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A9D172BD-2325-48D4-869A-EFB91CD0E680}"/>
              </a:ext>
            </a:extLst>
          </p:cNvPr>
          <p:cNvSpPr/>
          <p:nvPr/>
        </p:nvSpPr>
        <p:spPr>
          <a:xfrm>
            <a:off x="7199837" y="1875054"/>
            <a:ext cx="3243041" cy="4351338"/>
          </a:xfrm>
          <a:prstGeom prst="rect">
            <a:avLst/>
          </a:prstGeom>
          <a:blipFill>
            <a:blip r:embed="rId3" cstate="print"/>
            <a:stretch>
              <a:fillRect t="-32746" r="-111833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6"/>
            <a:ext cx="9745589" cy="65631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 of failed landing in unmanned spacecraft, for the year 2015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B60459A-9E6D-43AC-9EB3-3689BEFD02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777797"/>
              </p:ext>
            </p:extLst>
          </p:nvPr>
        </p:nvGraphicFramePr>
        <p:xfrm>
          <a:off x="1958372" y="2617113"/>
          <a:ext cx="8128000" cy="21871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3143369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615548509"/>
                    </a:ext>
                  </a:extLst>
                </a:gridCol>
              </a:tblGrid>
              <a:tr h="729034">
                <a:tc>
                  <a:txBody>
                    <a:bodyPr/>
                    <a:lstStyle/>
                    <a:p>
                      <a:pPr algn="ctr"/>
                      <a:r>
                        <a:rPr lang="es-MX" dirty="0" err="1">
                          <a:latin typeface="Abadi" panose="020B0604020104020204" pitchFamily="34" charset="0"/>
                        </a:rPr>
                        <a:t>BoosterVersion</a:t>
                      </a:r>
                      <a:endParaRPr lang="es-MX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>
                          <a:latin typeface="Abadi" panose="020B0604020104020204" pitchFamily="34" charset="0"/>
                        </a:rPr>
                        <a:t>LaunchSite</a:t>
                      </a:r>
                      <a:endParaRPr lang="es-MX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003965"/>
                  </a:ext>
                </a:extLst>
              </a:tr>
              <a:tr h="729034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latin typeface="Abadi" panose="020B0604020104020204" pitchFamily="34" charset="0"/>
                        </a:rPr>
                        <a:t>F9 v1.1 B1012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latin typeface="Abadi" panose="020B0604020104020204" pitchFamily="34" charset="0"/>
                        </a:rPr>
                        <a:t>CCAFS LC-40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041970"/>
                  </a:ext>
                </a:extLst>
              </a:tr>
              <a:tr h="729034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latin typeface="Abadi" panose="020B0604020104020204" pitchFamily="34" charset="0"/>
                        </a:rPr>
                        <a:t>F9 v1.1 B1015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latin typeface="Abadi" panose="020B0604020104020204" pitchFamily="34" charset="0"/>
                        </a:rPr>
                        <a:t>CCAFS LC-40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07843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2443C0D3-468A-4DA7-AD07-456B08B0DCFF}"/>
              </a:ext>
            </a:extLst>
          </p:cNvPr>
          <p:cNvSpPr txBox="1"/>
          <p:nvPr/>
        </p:nvSpPr>
        <p:spPr>
          <a:xfrm>
            <a:off x="1350580" y="5615713"/>
            <a:ext cx="89327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Just the two unique appearances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3743933" cy="903061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just">
              <a:lnSpc>
                <a:spcPct val="15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Ranking of all  count of landing outcomes (such as Failure (drone ship) or Success (ground pad)) between the date 2010-06-04 and 2017-03-20</a:t>
            </a:r>
          </a:p>
          <a:p>
            <a:pPr algn="just">
              <a:lnSpc>
                <a:spcPct val="15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is a alerts of “No attempt”</a:t>
            </a:r>
          </a:p>
          <a:p>
            <a:pPr algn="just">
              <a:lnSpc>
                <a:spcPct val="15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algn="just">
              <a:lnSpc>
                <a:spcPct val="15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A78AD04A-D6CB-4DD9-848C-0DB8401140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185297"/>
              </p:ext>
            </p:extLst>
          </p:nvPr>
        </p:nvGraphicFramePr>
        <p:xfrm>
          <a:off x="5227217" y="1953647"/>
          <a:ext cx="6058394" cy="4351335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3029197">
                  <a:extLst>
                    <a:ext uri="{9D8B030D-6E8A-4147-A177-3AD203B41FA5}">
                      <a16:colId xmlns:a16="http://schemas.microsoft.com/office/drawing/2014/main" val="3149135920"/>
                    </a:ext>
                  </a:extLst>
                </a:gridCol>
                <a:gridCol w="3029197">
                  <a:extLst>
                    <a:ext uri="{9D8B030D-6E8A-4147-A177-3AD203B41FA5}">
                      <a16:colId xmlns:a16="http://schemas.microsoft.com/office/drawing/2014/main" val="364638928"/>
                    </a:ext>
                  </a:extLst>
                </a:gridCol>
              </a:tblGrid>
              <a:tr h="466405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2400" u="none" strike="noStrike" dirty="0" err="1">
                          <a:effectLst/>
                          <a:latin typeface="Abadi" panose="020B0604020104020204" pitchFamily="34" charset="0"/>
                        </a:rPr>
                        <a:t>Landing</a:t>
                      </a:r>
                      <a:r>
                        <a:rPr lang="es-MX" sz="2400" u="none" strike="noStrike" dirty="0"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s-MX" sz="2400" u="none" strike="noStrike" dirty="0" err="1">
                          <a:effectLst/>
                          <a:latin typeface="Abadi" panose="020B0604020104020204" pitchFamily="34" charset="0"/>
                        </a:rPr>
                        <a:t>Outcome</a:t>
                      </a:r>
                      <a:endParaRPr lang="es-MX" sz="2400" b="1" i="0" u="none" strike="noStrike" dirty="0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5336" marR="5336" marT="533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2400" u="none" strike="noStrike" dirty="0" err="1">
                          <a:effectLst/>
                          <a:latin typeface="Abadi" panose="020B0604020104020204" pitchFamily="34" charset="0"/>
                        </a:rPr>
                        <a:t>Occurrences</a:t>
                      </a:r>
                      <a:endParaRPr lang="es-MX" sz="2400" b="1" i="0" u="none" strike="noStrike" dirty="0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5336" marR="5336" marT="5336" marB="0" anchor="ctr"/>
                </a:tc>
                <a:extLst>
                  <a:ext uri="{0D108BD9-81ED-4DB2-BD59-A6C34878D82A}">
                    <a16:rowId xmlns:a16="http://schemas.microsoft.com/office/drawing/2014/main" val="3546021414"/>
                  </a:ext>
                </a:extLst>
              </a:tr>
              <a:tr h="466405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2400" u="none" strike="noStrike" dirty="0">
                          <a:effectLst/>
                          <a:latin typeface="Abadi" panose="020B0604020104020204" pitchFamily="34" charset="0"/>
                        </a:rPr>
                        <a:t>No </a:t>
                      </a:r>
                      <a:r>
                        <a:rPr lang="es-MX" sz="2400" u="none" strike="noStrike" dirty="0" err="1">
                          <a:effectLst/>
                          <a:latin typeface="Abadi" panose="020B0604020104020204" pitchFamily="34" charset="0"/>
                        </a:rPr>
                        <a:t>attempt</a:t>
                      </a:r>
                      <a:endParaRPr lang="es-MX" sz="2400" b="1" i="0" u="none" strike="noStrike" dirty="0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5336" marR="5336" marT="533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2400" u="none" strike="noStrike" dirty="0">
                          <a:effectLst/>
                          <a:latin typeface="Abadi" panose="020B0604020104020204" pitchFamily="34" charset="0"/>
                        </a:rPr>
                        <a:t>10</a:t>
                      </a:r>
                      <a:endParaRPr lang="es-MX" sz="2400" b="1" i="0" u="none" strike="noStrike" dirty="0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5336" marR="5336" marT="5336" marB="0" anchor="ctr"/>
                </a:tc>
                <a:extLst>
                  <a:ext uri="{0D108BD9-81ED-4DB2-BD59-A6C34878D82A}">
                    <a16:rowId xmlns:a16="http://schemas.microsoft.com/office/drawing/2014/main" val="1503636868"/>
                  </a:ext>
                </a:extLst>
              </a:tr>
              <a:tr h="466405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2400" u="none" strike="noStrike">
                          <a:effectLst/>
                          <a:latin typeface="Abadi" panose="020B0604020104020204" pitchFamily="34" charset="0"/>
                        </a:rPr>
                        <a:t>Failure(drone ship)</a:t>
                      </a:r>
                      <a:endParaRPr lang="es-MX" sz="24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5336" marR="5336" marT="533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2400" u="none" strike="noStrike">
                          <a:effectLst/>
                          <a:latin typeface="Abadi" panose="020B0604020104020204" pitchFamily="34" charset="0"/>
                        </a:rPr>
                        <a:t>5</a:t>
                      </a:r>
                      <a:endParaRPr lang="es-MX" sz="24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5336" marR="5336" marT="5336" marB="0" anchor="ctr"/>
                </a:tc>
                <a:extLst>
                  <a:ext uri="{0D108BD9-81ED-4DB2-BD59-A6C34878D82A}">
                    <a16:rowId xmlns:a16="http://schemas.microsoft.com/office/drawing/2014/main" val="1477160153"/>
                  </a:ext>
                </a:extLst>
              </a:tr>
              <a:tr h="466405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2400" u="none" strike="noStrike">
                          <a:effectLst/>
                          <a:latin typeface="Abadi" panose="020B0604020104020204" pitchFamily="34" charset="0"/>
                        </a:rPr>
                        <a:t>Success(drone ship)</a:t>
                      </a:r>
                      <a:endParaRPr lang="es-MX" sz="24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5336" marR="5336" marT="533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2400" u="none" strike="noStrike" dirty="0">
                          <a:effectLst/>
                          <a:latin typeface="Abadi" panose="020B0604020104020204" pitchFamily="34" charset="0"/>
                        </a:rPr>
                        <a:t>5</a:t>
                      </a:r>
                      <a:endParaRPr lang="es-MX" sz="2400" b="1" i="0" u="none" strike="noStrike" dirty="0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5336" marR="5336" marT="5336" marB="0" anchor="ctr"/>
                </a:tc>
                <a:extLst>
                  <a:ext uri="{0D108BD9-81ED-4DB2-BD59-A6C34878D82A}">
                    <a16:rowId xmlns:a16="http://schemas.microsoft.com/office/drawing/2014/main" val="332594497"/>
                  </a:ext>
                </a:extLst>
              </a:tr>
              <a:tr h="466405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2400" u="none" strike="noStrike">
                          <a:effectLst/>
                          <a:latin typeface="Abadi" panose="020B0604020104020204" pitchFamily="34" charset="0"/>
                        </a:rPr>
                        <a:t>Controlled(ocean)</a:t>
                      </a:r>
                      <a:endParaRPr lang="es-MX" sz="24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5336" marR="5336" marT="533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2400" u="none" strike="noStrike">
                          <a:effectLst/>
                          <a:latin typeface="Abadi" panose="020B0604020104020204" pitchFamily="34" charset="0"/>
                        </a:rPr>
                        <a:t>3</a:t>
                      </a:r>
                      <a:endParaRPr lang="es-MX" sz="24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5336" marR="5336" marT="5336" marB="0" anchor="ctr"/>
                </a:tc>
                <a:extLst>
                  <a:ext uri="{0D108BD9-81ED-4DB2-BD59-A6C34878D82A}">
                    <a16:rowId xmlns:a16="http://schemas.microsoft.com/office/drawing/2014/main" val="2506081628"/>
                  </a:ext>
                </a:extLst>
              </a:tr>
              <a:tr h="466405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2400" u="none" strike="noStrike">
                          <a:effectLst/>
                          <a:latin typeface="Abadi" panose="020B0604020104020204" pitchFamily="34" charset="0"/>
                        </a:rPr>
                        <a:t>Success(groundpad)</a:t>
                      </a:r>
                      <a:endParaRPr lang="es-MX" sz="24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5336" marR="5336" marT="533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2400" u="none" strike="noStrike" dirty="0">
                          <a:effectLst/>
                          <a:latin typeface="Abadi" panose="020B0604020104020204" pitchFamily="34" charset="0"/>
                        </a:rPr>
                        <a:t>3</a:t>
                      </a:r>
                      <a:endParaRPr lang="es-MX" sz="2400" b="1" i="0" u="none" strike="noStrike" dirty="0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5336" marR="5336" marT="5336" marB="0" anchor="ctr"/>
                </a:tc>
                <a:extLst>
                  <a:ext uri="{0D108BD9-81ED-4DB2-BD59-A6C34878D82A}">
                    <a16:rowId xmlns:a16="http://schemas.microsoft.com/office/drawing/2014/main" val="2753751583"/>
                  </a:ext>
                </a:extLst>
              </a:tr>
              <a:tr h="466405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2400" u="none" strike="noStrike">
                          <a:effectLst/>
                          <a:latin typeface="Abadi" panose="020B0604020104020204" pitchFamily="34" charset="0"/>
                        </a:rPr>
                        <a:t>Failure(parachute)</a:t>
                      </a:r>
                      <a:endParaRPr lang="es-MX" sz="24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5336" marR="5336" marT="533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2400" u="none" strike="noStrike">
                          <a:effectLst/>
                          <a:latin typeface="Abadi" panose="020B0604020104020204" pitchFamily="34" charset="0"/>
                        </a:rPr>
                        <a:t>2</a:t>
                      </a:r>
                      <a:endParaRPr lang="es-MX" sz="24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5336" marR="5336" marT="5336" marB="0" anchor="ctr"/>
                </a:tc>
                <a:extLst>
                  <a:ext uri="{0D108BD9-81ED-4DB2-BD59-A6C34878D82A}">
                    <a16:rowId xmlns:a16="http://schemas.microsoft.com/office/drawing/2014/main" val="1900113707"/>
                  </a:ext>
                </a:extLst>
              </a:tr>
              <a:tr h="466405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2400" u="none" strike="noStrike">
                          <a:effectLst/>
                          <a:latin typeface="Abadi" panose="020B0604020104020204" pitchFamily="34" charset="0"/>
                        </a:rPr>
                        <a:t>Uncontrolled(ocean)</a:t>
                      </a:r>
                      <a:endParaRPr lang="es-MX" sz="24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5336" marR="5336" marT="533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2400" u="none" strike="noStrike" dirty="0">
                          <a:effectLst/>
                          <a:latin typeface="Abadi" panose="020B0604020104020204" pitchFamily="34" charset="0"/>
                        </a:rPr>
                        <a:t>2</a:t>
                      </a:r>
                      <a:endParaRPr lang="es-MX" sz="2400" b="1" i="0" u="none" strike="noStrike" dirty="0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5336" marR="5336" marT="5336" marB="0" anchor="ctr"/>
                </a:tc>
                <a:extLst>
                  <a:ext uri="{0D108BD9-81ED-4DB2-BD59-A6C34878D82A}">
                    <a16:rowId xmlns:a16="http://schemas.microsoft.com/office/drawing/2014/main" val="67887117"/>
                  </a:ext>
                </a:extLst>
              </a:tr>
              <a:tr h="620095">
                <a:tc>
                  <a:txBody>
                    <a:bodyPr/>
                    <a:lstStyle/>
                    <a:p>
                      <a:pPr algn="ctr" fontAlgn="b"/>
                      <a:r>
                        <a:rPr lang="es-MX" sz="2400" u="none" strike="noStrike">
                          <a:effectLst/>
                          <a:latin typeface="Abadi" panose="020B0604020104020204" pitchFamily="34" charset="0"/>
                        </a:rPr>
                        <a:t>Precluded(drone ship)</a:t>
                      </a:r>
                      <a:endParaRPr lang="es-MX" sz="24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5336" marR="5336" marT="53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400" u="none" strike="noStrike" dirty="0">
                          <a:effectLst/>
                          <a:latin typeface="Abadi" panose="020B0604020104020204" pitchFamily="34" charset="0"/>
                        </a:rPr>
                        <a:t>1</a:t>
                      </a:r>
                      <a:endParaRPr lang="es-MX" sz="2400" b="1" i="0" u="none" strike="noStrike" dirty="0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5336" marR="5336" marT="5336" marB="0" anchor="b"/>
                </a:tc>
                <a:extLst>
                  <a:ext uri="{0D108BD9-81ED-4DB2-BD59-A6C34878D82A}">
                    <a16:rowId xmlns:a16="http://schemas.microsoft.com/office/drawing/2014/main" val="3276415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sz="2000" dirty="0">
                <a:latin typeface="Abadi" panose="020B0604020104020204" pitchFamily="34" charset="0"/>
              </a:rPr>
              <a:t>All launch sites are close to water, away from towns, highways and crowded cities.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rgbClr val="0B49CB"/>
                </a:solidFill>
                <a:latin typeface="Abadi"/>
              </a:rPr>
              <a:t>All launch sites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CE3076E-8478-4D39-99DA-D044E7A6A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015" y="2518568"/>
            <a:ext cx="7727956" cy="376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4B717C8B-E399-4E17-AABC-193E2486281F}"/>
              </a:ext>
            </a:extLst>
          </p:cNvPr>
          <p:cNvSpPr/>
          <p:nvPr/>
        </p:nvSpPr>
        <p:spPr>
          <a:xfrm>
            <a:off x="7810500" y="4856389"/>
            <a:ext cx="904272" cy="9384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BEFC94BF-6C8C-475B-9ACB-52DC83C9FF13}"/>
              </a:ext>
            </a:extLst>
          </p:cNvPr>
          <p:cNvSpPr/>
          <p:nvPr/>
        </p:nvSpPr>
        <p:spPr>
          <a:xfrm>
            <a:off x="1895015" y="3799114"/>
            <a:ext cx="848185" cy="8802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rgbClr val="0B49CB"/>
                </a:solidFill>
                <a:latin typeface="Abadi"/>
              </a:rPr>
              <a:t>Launch sites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6449617-48B2-4A84-A49F-47C1674E5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257300"/>
            <a:ext cx="946785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rgbClr val="0B49CB"/>
                </a:solidFill>
                <a:latin typeface="Abadi"/>
              </a:rPr>
              <a:t>Launch sites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04CD956-25FB-4547-8330-6DCD092777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240"/>
          <a:stretch/>
        </p:blipFill>
        <p:spPr>
          <a:xfrm>
            <a:off x="6861119" y="1478973"/>
            <a:ext cx="4908465" cy="489108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C68E656-3316-4C40-94E1-CEC54D594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12" y="2448935"/>
            <a:ext cx="5964617" cy="361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594884"/>
            <a:ext cx="4677606" cy="47244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Due to the advances of space X launch a rocket into space in a relatively cheap figure ($ 62 million per launch). This has sparked the interest of governments and private industries in space exploration.</a:t>
            </a:r>
          </a:p>
          <a:p>
            <a:pPr algn="just"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just"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challenge now is to use artificial intelligence algorithms to predict information that minimizes costs and maximizes mission success: Is launch success prediction possible using previous Space X data and machine learning algorithms?</a:t>
            </a:r>
          </a:p>
        </p:txBody>
      </p:sp>
      <p:pic>
        <p:nvPicPr>
          <p:cNvPr id="1028" name="Picture 4" descr="Pedazos de un cohete Falcon 9 de SpaceX cayeron en una granja de  Washington: la compañía de Elon Musk recogió los restos de la nave espacial">
            <a:extLst>
              <a:ext uri="{FF2B5EF4-FFF2-40B4-BE49-F238E27FC236}">
                <a16:creationId xmlns:a16="http://schemas.microsoft.com/office/drawing/2014/main" id="{AE9E8632-9058-4B84-89D6-28F9ECBF55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1" r="35156"/>
          <a:stretch/>
        </p:blipFill>
        <p:spPr bwMode="auto">
          <a:xfrm>
            <a:off x="7453223" y="1353764"/>
            <a:ext cx="2743200" cy="440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1A9D891-9B1C-4C5E-866E-CAB7BBD05FFF}"/>
              </a:ext>
            </a:extLst>
          </p:cNvPr>
          <p:cNvSpPr txBox="1"/>
          <p:nvPr/>
        </p:nvSpPr>
        <p:spPr>
          <a:xfrm>
            <a:off x="7889935" y="5857060"/>
            <a:ext cx="1869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Falcon 9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04089" y="2672607"/>
            <a:ext cx="4781522" cy="232251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algn="ctr">
              <a:lnSpc>
                <a:spcPct val="2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are critically important to the success of Space X missions.</a:t>
            </a:r>
          </a:p>
          <a:p>
            <a:pPr algn="l"/>
            <a:endParaRPr lang="es-MX" sz="1800" b="0" i="0" u="none" strike="noStrike" baseline="0" dirty="0">
              <a:solidFill>
                <a:srgbClr val="000000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Launches by Site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E744A7AB-560A-4BD8-AD27-EDBC7DC35811}"/>
              </a:ext>
            </a:extLst>
          </p:cNvPr>
          <p:cNvSpPr/>
          <p:nvPr/>
        </p:nvSpPr>
        <p:spPr>
          <a:xfrm>
            <a:off x="1086468" y="1625849"/>
            <a:ext cx="4781522" cy="4801362"/>
          </a:xfrm>
          <a:prstGeom prst="rect">
            <a:avLst/>
          </a:prstGeom>
          <a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Ratio for KSC LC</a:t>
            </a:r>
          </a:p>
          <a:p>
            <a:r>
              <a:rPr lang="en-US" dirty="0">
                <a:solidFill>
                  <a:srgbClr val="0B49CB"/>
                </a:solidFill>
                <a:latin typeface="Abadi"/>
              </a:rPr>
              <a:t>39A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37FFED24-1301-4125-BB3D-B6397207D726}"/>
              </a:ext>
            </a:extLst>
          </p:cNvPr>
          <p:cNvSpPr txBox="1"/>
          <p:nvPr/>
        </p:nvSpPr>
        <p:spPr>
          <a:xfrm>
            <a:off x="5384800" y="3131215"/>
            <a:ext cx="5225142" cy="16164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algn="ctr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ü"/>
            </a:pPr>
            <a:r>
              <a:rPr lang="en-US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The KSC LC-39A site has the highest success rate with 10 successful landings and 3 failed landings.</a:t>
            </a:r>
            <a:endParaRPr lang="en-US" sz="2400" dirty="0">
              <a:latin typeface="Abadi" panose="020B0604020104020204" pitchFamily="34" charset="0"/>
              <a:cs typeface="Carlito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BA4B9378-6706-45A8-B1AA-47B0CF50CB24}"/>
              </a:ext>
            </a:extLst>
          </p:cNvPr>
          <p:cNvSpPr/>
          <p:nvPr/>
        </p:nvSpPr>
        <p:spPr>
          <a:xfrm>
            <a:off x="1310449" y="2266568"/>
            <a:ext cx="3345762" cy="33457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Mass vs. Success vs. Booster  Version Category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13DC72D0-7A7C-4077-95AC-7F8DA68B765B}"/>
              </a:ext>
            </a:extLst>
          </p:cNvPr>
          <p:cNvSpPr txBox="1"/>
          <p:nvPr/>
        </p:nvSpPr>
        <p:spPr>
          <a:xfrm>
            <a:off x="1084274" y="4868926"/>
            <a:ext cx="10373697" cy="718017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355600" marR="5080" indent="-342900" algn="just">
              <a:lnSpc>
                <a:spcPct val="917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en-US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 combination of Payloads under 6,000kg and FT boosters result in a successful combination for missions.</a:t>
            </a:r>
            <a:endParaRPr sz="2400" dirty="0">
              <a:latin typeface="Abadi" panose="020B0604020104020204" pitchFamily="34" charset="0"/>
              <a:cs typeface="Carlito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E77FE7F7-B621-4895-93C6-AEAFD805623E}"/>
              </a:ext>
            </a:extLst>
          </p:cNvPr>
          <p:cNvSpPr/>
          <p:nvPr/>
        </p:nvSpPr>
        <p:spPr>
          <a:xfrm>
            <a:off x="770011" y="1697775"/>
            <a:ext cx="10795833" cy="2782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6F8E010-9CAC-4C01-B23E-F9F2CD1FF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75" y="2244725"/>
            <a:ext cx="5572225" cy="1803853"/>
          </a:xfrm>
          <a:prstGeom prst="rect">
            <a:avLst/>
          </a:prstGeom>
        </p:spPr>
      </p:pic>
      <p:sp>
        <p:nvSpPr>
          <p:cNvPr id="8" name="object 7">
            <a:extLst>
              <a:ext uri="{FF2B5EF4-FFF2-40B4-BE49-F238E27FC236}">
                <a16:creationId xmlns:a16="http://schemas.microsoft.com/office/drawing/2014/main" id="{CA33A9FD-BC82-4CD5-80B6-B8A335DFF7FC}"/>
              </a:ext>
            </a:extLst>
          </p:cNvPr>
          <p:cNvSpPr/>
          <p:nvPr/>
        </p:nvSpPr>
        <p:spPr>
          <a:xfrm>
            <a:off x="6381528" y="1420296"/>
            <a:ext cx="5076444" cy="3337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A260867-9ECC-4CF7-8490-FB35CE42687D}"/>
              </a:ext>
            </a:extLst>
          </p:cNvPr>
          <p:cNvSpPr txBox="1"/>
          <p:nvPr/>
        </p:nvSpPr>
        <p:spPr>
          <a:xfrm>
            <a:off x="429228" y="5090453"/>
            <a:ext cx="11028743" cy="1295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dirty="0" err="1">
                <a:latin typeface="Abadi" panose="020B0604020104020204" pitchFamily="34" charset="0"/>
              </a:rPr>
              <a:t>All</a:t>
            </a:r>
            <a:r>
              <a:rPr lang="es-MX" dirty="0">
                <a:latin typeface="Abadi" panose="020B0604020104020204" pitchFamily="34" charset="0"/>
              </a:rPr>
              <a:t> </a:t>
            </a:r>
            <a:r>
              <a:rPr lang="es-MX" dirty="0" err="1">
                <a:latin typeface="Abadi" panose="020B0604020104020204" pitchFamily="34" charset="0"/>
              </a:rPr>
              <a:t>models</a:t>
            </a:r>
            <a:r>
              <a:rPr lang="es-MX" dirty="0">
                <a:latin typeface="Abadi" panose="020B0604020104020204" pitchFamily="34" charset="0"/>
              </a:rPr>
              <a:t> </a:t>
            </a:r>
            <a:r>
              <a:rPr lang="es-MX" dirty="0" err="1">
                <a:latin typeface="Abadi" panose="020B0604020104020204" pitchFamily="34" charset="0"/>
              </a:rPr>
              <a:t>obtained</a:t>
            </a:r>
            <a:r>
              <a:rPr lang="es-MX" dirty="0">
                <a:latin typeface="Abadi" panose="020B0604020104020204" pitchFamily="34" charset="0"/>
              </a:rPr>
              <a:t> a </a:t>
            </a:r>
            <a:r>
              <a:rPr lang="es-MX" dirty="0" err="1">
                <a:latin typeface="Abadi" panose="020B0604020104020204" pitchFamily="34" charset="0"/>
              </a:rPr>
              <a:t>precision</a:t>
            </a:r>
            <a:r>
              <a:rPr lang="es-MX" dirty="0">
                <a:latin typeface="Abadi" panose="020B0604020104020204" pitchFamily="34" charset="0"/>
              </a:rPr>
              <a:t> </a:t>
            </a:r>
            <a:r>
              <a:rPr lang="es-MX" dirty="0" err="1">
                <a:latin typeface="Abadi" panose="020B0604020104020204" pitchFamily="34" charset="0"/>
              </a:rPr>
              <a:t>greater</a:t>
            </a:r>
            <a:r>
              <a:rPr lang="es-MX" dirty="0">
                <a:latin typeface="Abadi" panose="020B0604020104020204" pitchFamily="34" charset="0"/>
              </a:rPr>
              <a:t> </a:t>
            </a:r>
            <a:r>
              <a:rPr lang="es-MX" dirty="0" err="1">
                <a:latin typeface="Abadi" panose="020B0604020104020204" pitchFamily="34" charset="0"/>
              </a:rPr>
              <a:t>than</a:t>
            </a:r>
            <a:r>
              <a:rPr lang="es-MX" dirty="0">
                <a:latin typeface="Abadi" panose="020B0604020104020204" pitchFamily="34" charset="0"/>
              </a:rPr>
              <a:t> 80%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dirty="0" err="1">
                <a:latin typeface="Abadi" panose="020B0604020104020204" pitchFamily="34" charset="0"/>
              </a:rPr>
              <a:t>However</a:t>
            </a:r>
            <a:r>
              <a:rPr lang="es-MX" dirty="0">
                <a:latin typeface="Abadi" panose="020B0604020104020204" pitchFamily="34" charset="0"/>
              </a:rPr>
              <a:t>, </a:t>
            </a:r>
            <a:r>
              <a:rPr lang="es-MX" dirty="0" err="1">
                <a:latin typeface="Abadi" panose="020B0604020104020204" pitchFamily="34" charset="0"/>
              </a:rPr>
              <a:t>for</a:t>
            </a:r>
            <a:r>
              <a:rPr lang="es-MX" dirty="0">
                <a:latin typeface="Abadi" panose="020B0604020104020204" pitchFamily="34" charset="0"/>
              </a:rPr>
              <a:t> </a:t>
            </a:r>
            <a:r>
              <a:rPr lang="es-MX" dirty="0" err="1">
                <a:latin typeface="Abadi" panose="020B0604020104020204" pitchFamily="34" charset="0"/>
              </a:rPr>
              <a:t>these</a:t>
            </a:r>
            <a:r>
              <a:rPr lang="es-MX" dirty="0">
                <a:latin typeface="Abadi" panose="020B0604020104020204" pitchFamily="34" charset="0"/>
              </a:rPr>
              <a:t> </a:t>
            </a:r>
            <a:r>
              <a:rPr lang="es-MX" dirty="0" err="1">
                <a:latin typeface="Abadi" panose="020B0604020104020204" pitchFamily="34" charset="0"/>
              </a:rPr>
              <a:t>models</a:t>
            </a:r>
            <a:r>
              <a:rPr lang="es-MX" dirty="0">
                <a:latin typeface="Abadi" panose="020B0604020104020204" pitchFamily="34" charset="0"/>
              </a:rPr>
              <a:t> </a:t>
            </a:r>
            <a:r>
              <a:rPr lang="es-MX" dirty="0" err="1">
                <a:latin typeface="Abadi" panose="020B0604020104020204" pitchFamily="34" charset="0"/>
              </a:rPr>
              <a:t>the</a:t>
            </a:r>
            <a:r>
              <a:rPr lang="es-MX" dirty="0">
                <a:latin typeface="Abadi" panose="020B0604020104020204" pitchFamily="34" charset="0"/>
              </a:rPr>
              <a:t> </a:t>
            </a:r>
            <a:r>
              <a:rPr lang="es-MX" dirty="0" err="1">
                <a:latin typeface="Abadi" panose="020B0604020104020204" pitchFamily="34" charset="0"/>
              </a:rPr>
              <a:t>sample</a:t>
            </a:r>
            <a:r>
              <a:rPr lang="es-MX" dirty="0">
                <a:latin typeface="Abadi" panose="020B0604020104020204" pitchFamily="34" charset="0"/>
              </a:rPr>
              <a:t> </a:t>
            </a:r>
            <a:r>
              <a:rPr lang="es-MX" dirty="0" err="1">
                <a:latin typeface="Abadi" panose="020B0604020104020204" pitchFamily="34" charset="0"/>
              </a:rPr>
              <a:t>size</a:t>
            </a:r>
            <a:r>
              <a:rPr lang="es-MX" dirty="0">
                <a:latin typeface="Abadi" panose="020B0604020104020204" pitchFamily="34" charset="0"/>
              </a:rPr>
              <a:t> </a:t>
            </a:r>
            <a:r>
              <a:rPr lang="es-MX" dirty="0" err="1">
                <a:latin typeface="Abadi" panose="020B0604020104020204" pitchFamily="34" charset="0"/>
              </a:rPr>
              <a:t>was</a:t>
            </a:r>
            <a:r>
              <a:rPr lang="es-MX" dirty="0">
                <a:latin typeface="Abadi" panose="020B0604020104020204" pitchFamily="34" charset="0"/>
              </a:rPr>
              <a:t> </a:t>
            </a:r>
            <a:r>
              <a:rPr lang="es-MX" dirty="0" err="1">
                <a:latin typeface="Abadi" panose="020B0604020104020204" pitchFamily="34" charset="0"/>
              </a:rPr>
              <a:t>small</a:t>
            </a:r>
            <a:r>
              <a:rPr lang="es-MX" dirty="0">
                <a:latin typeface="Abadi" panose="020B0604020104020204" pitchFamily="34" charset="0"/>
              </a:rPr>
              <a:t>, so </a:t>
            </a:r>
            <a:r>
              <a:rPr lang="es-MX" dirty="0" err="1">
                <a:latin typeface="Abadi" panose="020B0604020104020204" pitchFamily="34" charset="0"/>
              </a:rPr>
              <a:t>the</a:t>
            </a:r>
            <a:r>
              <a:rPr lang="es-MX" dirty="0">
                <a:latin typeface="Abadi" panose="020B0604020104020204" pitchFamily="34" charset="0"/>
              </a:rPr>
              <a:t> </a:t>
            </a:r>
            <a:r>
              <a:rPr lang="es-MX" dirty="0" err="1">
                <a:latin typeface="Abadi" panose="020B0604020104020204" pitchFamily="34" charset="0"/>
              </a:rPr>
              <a:t>models</a:t>
            </a:r>
            <a:r>
              <a:rPr lang="es-MX" dirty="0">
                <a:latin typeface="Abadi" panose="020B0604020104020204" pitchFamily="34" charset="0"/>
              </a:rPr>
              <a:t> </a:t>
            </a:r>
            <a:r>
              <a:rPr lang="es-MX" dirty="0" err="1">
                <a:latin typeface="Abadi" panose="020B0604020104020204" pitchFamily="34" charset="0"/>
              </a:rPr>
              <a:t>may</a:t>
            </a:r>
            <a:r>
              <a:rPr lang="es-MX" dirty="0">
                <a:latin typeface="Abadi" panose="020B0604020104020204" pitchFamily="34" charset="0"/>
              </a:rPr>
              <a:t> </a:t>
            </a:r>
            <a:r>
              <a:rPr lang="es-MX" dirty="0" err="1">
                <a:latin typeface="Abadi" panose="020B0604020104020204" pitchFamily="34" charset="0"/>
              </a:rPr>
              <a:t>have</a:t>
            </a:r>
            <a:r>
              <a:rPr lang="es-MX" dirty="0">
                <a:latin typeface="Abadi" panose="020B0604020104020204" pitchFamily="34" charset="0"/>
              </a:rPr>
              <a:t> </a:t>
            </a:r>
            <a:r>
              <a:rPr lang="es-MX" dirty="0" err="1">
                <a:latin typeface="Abadi" panose="020B0604020104020204" pitchFamily="34" charset="0"/>
              </a:rPr>
              <a:t>significant</a:t>
            </a:r>
            <a:r>
              <a:rPr lang="es-MX" dirty="0">
                <a:latin typeface="Abadi" panose="020B0604020104020204" pitchFamily="34" charset="0"/>
              </a:rPr>
              <a:t> </a:t>
            </a:r>
            <a:r>
              <a:rPr lang="es-MX" dirty="0" err="1">
                <a:latin typeface="Abadi" panose="020B0604020104020204" pitchFamily="34" charset="0"/>
              </a:rPr>
              <a:t>variations</a:t>
            </a:r>
            <a:r>
              <a:rPr lang="es-MX" dirty="0">
                <a:latin typeface="Abadi" panose="020B0604020104020204" pitchFamily="34" charset="0"/>
              </a:rPr>
              <a:t>.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dirty="0" err="1">
                <a:latin typeface="Abadi" panose="020B0604020104020204" pitchFamily="34" charset="0"/>
              </a:rPr>
              <a:t>We</a:t>
            </a:r>
            <a:r>
              <a:rPr lang="es-MX" dirty="0">
                <a:latin typeface="Abadi" panose="020B0604020104020204" pitchFamily="34" charset="0"/>
              </a:rPr>
              <a:t> </a:t>
            </a:r>
            <a:r>
              <a:rPr lang="es-MX" dirty="0" err="1">
                <a:latin typeface="Abadi" panose="020B0604020104020204" pitchFamily="34" charset="0"/>
              </a:rPr>
              <a:t>may</a:t>
            </a:r>
            <a:r>
              <a:rPr lang="es-MX" dirty="0">
                <a:latin typeface="Abadi" panose="020B0604020104020204" pitchFamily="34" charset="0"/>
              </a:rPr>
              <a:t> </a:t>
            </a:r>
            <a:r>
              <a:rPr lang="es-MX" dirty="0" err="1">
                <a:latin typeface="Abadi" panose="020B0604020104020204" pitchFamily="34" charset="0"/>
              </a:rPr>
              <a:t>need</a:t>
            </a:r>
            <a:r>
              <a:rPr lang="es-MX" dirty="0">
                <a:latin typeface="Abadi" panose="020B0604020104020204" pitchFamily="34" charset="0"/>
              </a:rPr>
              <a:t> more data </a:t>
            </a:r>
            <a:r>
              <a:rPr lang="es-MX" dirty="0" err="1">
                <a:latin typeface="Abadi" panose="020B0604020104020204" pitchFamily="34" charset="0"/>
              </a:rPr>
              <a:t>to</a:t>
            </a:r>
            <a:r>
              <a:rPr lang="es-MX" dirty="0">
                <a:latin typeface="Abadi" panose="020B0604020104020204" pitchFamily="34" charset="0"/>
              </a:rPr>
              <a:t> determine </a:t>
            </a:r>
            <a:r>
              <a:rPr lang="es-MX" dirty="0" err="1">
                <a:latin typeface="Abadi" panose="020B0604020104020204" pitchFamily="34" charset="0"/>
              </a:rPr>
              <a:t>the</a:t>
            </a:r>
            <a:r>
              <a:rPr lang="es-MX" dirty="0">
                <a:latin typeface="Abadi" panose="020B0604020104020204" pitchFamily="34" charset="0"/>
              </a:rPr>
              <a:t> </a:t>
            </a:r>
            <a:r>
              <a:rPr lang="es-MX" dirty="0" err="1">
                <a:latin typeface="Abadi" panose="020B0604020104020204" pitchFamily="34" charset="0"/>
              </a:rPr>
              <a:t>best</a:t>
            </a:r>
            <a:r>
              <a:rPr lang="es-MX" dirty="0">
                <a:latin typeface="Abadi" panose="020B0604020104020204" pitchFamily="34" charset="0"/>
              </a:rPr>
              <a:t> </a:t>
            </a:r>
            <a:r>
              <a:rPr lang="es-MX" dirty="0" err="1">
                <a:latin typeface="Abadi" panose="020B0604020104020204" pitchFamily="34" charset="0"/>
              </a:rPr>
              <a:t>model</a:t>
            </a:r>
            <a:r>
              <a:rPr lang="es-MX" dirty="0">
                <a:latin typeface="Abadi" panose="020B06040201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E193F45-BCA8-4E82-B4DE-6828E19B2473}"/>
              </a:ext>
            </a:extLst>
          </p:cNvPr>
          <p:cNvSpPr txBox="1"/>
          <p:nvPr/>
        </p:nvSpPr>
        <p:spPr>
          <a:xfrm>
            <a:off x="5345452" y="2620766"/>
            <a:ext cx="5424148" cy="16164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58750" indent="-3429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ü"/>
            </a:pPr>
            <a:r>
              <a:rPr lang="en-US" sz="2400" spc="-5" dirty="0">
                <a:latin typeface="Abadi" panose="020B0604020104020204" pitchFamily="34" charset="0"/>
                <a:cs typeface="Carlito"/>
              </a:rPr>
              <a:t>Since all the models performed the same for the test set, the confusion matrix is the same in all the models.</a:t>
            </a:r>
            <a:endParaRPr sz="2400" dirty="0">
              <a:latin typeface="Abadi" panose="020B0604020104020204" pitchFamily="34" charset="0"/>
              <a:cs typeface="Carlito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1619ED6-E78B-4CA7-8340-39BB7F8E6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80" y="2232661"/>
            <a:ext cx="34290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11933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Different public data sources from Space X were analyzed.</a:t>
            </a:r>
          </a:p>
          <a:p>
            <a:pPr algn="just">
              <a:lnSpc>
                <a:spcPct val="15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processing and analysis was performed.</a:t>
            </a:r>
          </a:p>
          <a:p>
            <a:pPr algn="just">
              <a:lnSpc>
                <a:spcPct val="15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launch site was determined to be the KSC LC 39A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site.•Launches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above 7,000 kg were found to be less risky under current conditions.</a:t>
            </a:r>
          </a:p>
          <a:p>
            <a:pPr algn="just">
              <a:lnSpc>
                <a:spcPct val="15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Improved mission success rate over time.</a:t>
            </a:r>
          </a:p>
          <a:p>
            <a:pPr algn="just">
              <a:lnSpc>
                <a:spcPct val="15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Models were generated with an acceptable accuracy greater than 80%, but more data is required for the future, so the models are not applicable to the real world.</a:t>
            </a:r>
            <a:endParaRPr lang="es-MX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5"/>
              </a:spcBef>
              <a:buNone/>
            </a:pPr>
            <a:r>
              <a:rPr lang="es-MX" dirty="0">
                <a:solidFill>
                  <a:srgbClr val="1C7DDB"/>
                </a:solidFill>
                <a:latin typeface="IBM Plex Mono Text"/>
              </a:rPr>
              <a:t>GitHub </a:t>
            </a:r>
            <a:r>
              <a:rPr lang="es-MX" dirty="0" err="1">
                <a:solidFill>
                  <a:srgbClr val="1C7DDB"/>
                </a:solidFill>
                <a:latin typeface="IBM Plex Mono Text"/>
              </a:rPr>
              <a:t>repository</a:t>
            </a:r>
            <a:r>
              <a:rPr lang="es-MX" dirty="0">
                <a:solidFill>
                  <a:srgbClr val="1C7DDB"/>
                </a:solidFill>
                <a:latin typeface="IBM Plex Mono Text"/>
              </a:rPr>
              <a:t> url:</a:t>
            </a:r>
          </a:p>
          <a:p>
            <a:pPr marL="241300" lvl="1" indent="0" algn="ctr">
              <a:lnSpc>
                <a:spcPct val="150000"/>
              </a:lnSpc>
              <a:spcBef>
                <a:spcPts val="5"/>
              </a:spcBef>
              <a:buNone/>
            </a:pPr>
            <a:r>
              <a:rPr lang="es-MX" dirty="0">
                <a:latin typeface="IBM Plex Mono Tex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https://github.com/MasterDuriel/DataScience</a:t>
            </a:r>
            <a:endParaRPr lang="es-MX" dirty="0">
              <a:latin typeface="IBM Plex Mono Text"/>
            </a:endParaRPr>
          </a:p>
          <a:p>
            <a:pPr marL="241300" lvl="1" indent="0">
              <a:lnSpc>
                <a:spcPct val="150000"/>
              </a:lnSpc>
              <a:spcBef>
                <a:spcPts val="5"/>
              </a:spcBef>
              <a:buNone/>
            </a:pPr>
            <a:endParaRPr lang="es-MX" dirty="0">
              <a:solidFill>
                <a:srgbClr val="1C7DDB"/>
              </a:solidFill>
              <a:latin typeface="IBM Plex Mono Text"/>
            </a:endParaRPr>
          </a:p>
          <a:p>
            <a:pPr marL="0" indent="0" algn="ctr">
              <a:lnSpc>
                <a:spcPct val="200000"/>
              </a:lnSpc>
              <a:spcBef>
                <a:spcPts val="5"/>
              </a:spcBef>
              <a:buNone/>
            </a:pPr>
            <a:r>
              <a:rPr lang="en-US" sz="5400" b="1" dirty="0">
                <a:solidFill>
                  <a:srgbClr val="FF0000"/>
                </a:solidFill>
                <a:latin typeface="IBM Plex Mono Text"/>
              </a:rPr>
              <a:t>Special Thanks to All Instructors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dirty="0"/>
              <a:t>Data collection methodology:</a:t>
            </a:r>
            <a:endParaRPr lang="es-MX" dirty="0"/>
          </a:p>
          <a:p>
            <a:pPr lvl="1">
              <a:lnSpc>
                <a:spcPct val="150000"/>
              </a:lnSpc>
            </a:pPr>
            <a:r>
              <a:rPr lang="it-IT" dirty="0">
                <a:solidFill>
                  <a:schemeClr val="tx1"/>
                </a:solidFill>
              </a:rPr>
              <a:t>Data From: Space X API </a:t>
            </a:r>
          </a:p>
          <a:p>
            <a:pPr lvl="1">
              <a:lnSpc>
                <a:spcPct val="150000"/>
              </a:lnSpc>
            </a:pPr>
            <a:r>
              <a:rPr lang="it-IT" dirty="0">
                <a:solidFill>
                  <a:schemeClr val="tx1"/>
                </a:solidFill>
              </a:rPr>
              <a:t>WebScraping  from Wikipedia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dirty="0"/>
              <a:t>Perform data wrangling</a:t>
            </a:r>
          </a:p>
          <a:p>
            <a:pPr lvl="1">
              <a:lnSpc>
                <a:spcPct val="150000"/>
              </a:lnSpc>
              <a:spcBef>
                <a:spcPts val="1400"/>
              </a:spcBef>
            </a:pPr>
            <a:r>
              <a:rPr lang="en-US" dirty="0">
                <a:solidFill>
                  <a:schemeClr val="tx1"/>
                </a:solidFill>
              </a:rPr>
              <a:t>The collected data were assigned landing result labels to later group and analyze the information.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dirty="0"/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1400"/>
              </a:spcBef>
            </a:pPr>
            <a:r>
              <a:rPr lang="en-US" dirty="0"/>
              <a:t>Perform interactive visual analytics using Folium and </a:t>
            </a:r>
            <a:r>
              <a:rPr lang="en-US" dirty="0" err="1"/>
              <a:t>Plotly</a:t>
            </a:r>
            <a:r>
              <a:rPr lang="en-US" dirty="0"/>
              <a:t> Dash</a:t>
            </a:r>
          </a:p>
          <a:p>
            <a:pPr algn="just">
              <a:lnSpc>
                <a:spcPct val="150000"/>
              </a:lnSpc>
              <a:spcBef>
                <a:spcPts val="1400"/>
              </a:spcBef>
            </a:pPr>
            <a:r>
              <a:rPr lang="en-US" dirty="0"/>
              <a:t>Perform predictive analysis using classification models</a:t>
            </a:r>
          </a:p>
          <a:p>
            <a:pPr algn="just">
              <a:lnSpc>
                <a:spcPct val="150000"/>
              </a:lnSpc>
              <a:spcBef>
                <a:spcPts val="1400"/>
              </a:spcBef>
            </a:pPr>
            <a:r>
              <a:rPr lang="en-US" dirty="0"/>
              <a:t>How to build, tune, evaluate classification models</a:t>
            </a:r>
          </a:p>
          <a:p>
            <a:pPr lvl="1" algn="just">
              <a:lnSpc>
                <a:spcPct val="150000"/>
              </a:lnSpc>
              <a:spcBef>
                <a:spcPts val="1400"/>
              </a:spcBef>
            </a:pPr>
            <a:r>
              <a:rPr lang="en-US" dirty="0">
                <a:solidFill>
                  <a:schemeClr val="tx1"/>
                </a:solidFill>
              </a:rPr>
              <a:t>The data that was collected was normalized, and later divided into training data and test data sets to be evaluated by four different classification models.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68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6110474" cy="4351338"/>
          </a:xfrm>
          <a:prstGeom prst="rect">
            <a:avLst/>
          </a:prstGeo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1C7DDB"/>
                </a:solidFill>
                <a:latin typeface="IBM Plex Mono Text"/>
              </a:rPr>
              <a:t>The data was obtained through public data from two sources:</a:t>
            </a:r>
          </a:p>
          <a:p>
            <a:pPr lvl="1" algn="just">
              <a:lnSpc>
                <a:spcPct val="150000"/>
              </a:lnSpc>
            </a:pPr>
            <a:r>
              <a:rPr lang="en-US" dirty="0">
                <a:latin typeface="IBM Plex Mono Text"/>
              </a:rPr>
              <a:t>Data obtained from: Space X API: (</a:t>
            </a:r>
            <a:r>
              <a:rPr lang="en-US" dirty="0">
                <a:latin typeface="IBM Plex Mono Tex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https://api.spacexdata.com/v4/rockets/</a:t>
            </a:r>
            <a:endParaRPr lang="en-US" dirty="0">
              <a:latin typeface="IBM Plex Mono Text"/>
            </a:endParaRPr>
          </a:p>
          <a:p>
            <a:pPr lvl="1" algn="just">
              <a:lnSpc>
                <a:spcPct val="150000"/>
              </a:lnSpc>
            </a:pPr>
            <a:r>
              <a:rPr lang="en-US" dirty="0">
                <a:latin typeface="IBM Plex Mono Text"/>
              </a:rPr>
              <a:t>Public data extracted by </a:t>
            </a:r>
            <a:r>
              <a:rPr lang="en-US" dirty="0" err="1">
                <a:latin typeface="IBM Plex Mono Text"/>
              </a:rPr>
              <a:t>WebScraping</a:t>
            </a:r>
            <a:r>
              <a:rPr lang="en-US" dirty="0">
                <a:latin typeface="IBM Plex Mono Text"/>
              </a:rPr>
              <a:t> from Wikipedia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050" name="Picture 2" descr="Wikipedia en español - Wikipedia, la enciclopedia libre">
            <a:extLst>
              <a:ext uri="{FF2B5EF4-FFF2-40B4-BE49-F238E27FC236}">
                <a16:creationId xmlns:a16="http://schemas.microsoft.com/office/drawing/2014/main" id="{EB0BC275-DC66-43E6-ACEB-99C0A70BC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160" y="1825625"/>
            <a:ext cx="3190954" cy="3664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78550" y="5526112"/>
            <a:ext cx="11371262" cy="106004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>
                <a:hlinkClick r:id="rId3"/>
              </a:rPr>
              <a:t>https://github.com/MasterDuriel/DataScience/blob/master/Module%2010%20Applied%20Data%20Science%20Capstone/Data%20Collection%20API.ipynb.ipynb</a:t>
            </a:r>
            <a:endParaRPr lang="en-US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A798E432-3F91-48AF-B40E-11E56C81D2EC}"/>
              </a:ext>
            </a:extLst>
          </p:cNvPr>
          <p:cNvSpPr txBox="1"/>
          <p:nvPr/>
        </p:nvSpPr>
        <p:spPr>
          <a:xfrm>
            <a:off x="6164181" y="3597846"/>
            <a:ext cx="1332865" cy="244426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indent="4445" algn="ctr">
              <a:lnSpc>
                <a:spcPct val="91600"/>
              </a:lnSpc>
              <a:spcBef>
                <a:spcPts val="250"/>
              </a:spcBef>
            </a:pPr>
            <a:r>
              <a:rPr sz="1500" spc="-15" dirty="0">
                <a:solidFill>
                  <a:srgbClr val="FFFFFF"/>
                </a:solidFill>
                <a:latin typeface="Carlito"/>
                <a:cs typeface="Carlito"/>
              </a:rPr>
              <a:t>)</a:t>
            </a:r>
            <a:endParaRPr sz="1500" dirty="0">
              <a:latin typeface="Carlito"/>
              <a:cs typeface="Carlito"/>
            </a:endParaRPr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84D73919-F306-4B88-932D-ACFA5BD0BB31}"/>
              </a:ext>
            </a:extLst>
          </p:cNvPr>
          <p:cNvSpPr txBox="1"/>
          <p:nvPr/>
        </p:nvSpPr>
        <p:spPr>
          <a:xfrm>
            <a:off x="6126081" y="5032183"/>
            <a:ext cx="1403985" cy="243656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algn="ctr">
              <a:lnSpc>
                <a:spcPct val="89800"/>
              </a:lnSpc>
              <a:spcBef>
                <a:spcPts val="280"/>
              </a:spcBef>
            </a:pP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Json_</a:t>
            </a:r>
            <a:endParaRPr sz="1500" dirty="0">
              <a:latin typeface="Carlito"/>
              <a:cs typeface="Carlito"/>
            </a:endParaRPr>
          </a:p>
        </p:txBody>
      </p:sp>
      <p:sp>
        <p:nvSpPr>
          <p:cNvPr id="53" name="object 52">
            <a:extLst>
              <a:ext uri="{FF2B5EF4-FFF2-40B4-BE49-F238E27FC236}">
                <a16:creationId xmlns:a16="http://schemas.microsoft.com/office/drawing/2014/main" id="{D40CF920-46D1-4F51-8332-E35E431F12DE}"/>
              </a:ext>
            </a:extLst>
          </p:cNvPr>
          <p:cNvSpPr txBox="1"/>
          <p:nvPr/>
        </p:nvSpPr>
        <p:spPr>
          <a:xfrm>
            <a:off x="10788632" y="2372168"/>
            <a:ext cx="1539240" cy="24340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-1270" algn="ctr">
              <a:lnSpc>
                <a:spcPct val="91000"/>
              </a:lnSpc>
              <a:spcBef>
                <a:spcPts val="260"/>
              </a:spcBef>
            </a:pPr>
            <a:endParaRPr sz="1500" dirty="0">
              <a:latin typeface="Carlito"/>
              <a:cs typeface="Carlito"/>
            </a:endParaRPr>
          </a:p>
        </p:txBody>
      </p:sp>
      <p:graphicFrame>
        <p:nvGraphicFramePr>
          <p:cNvPr id="55" name="Diagrama 54">
            <a:extLst>
              <a:ext uri="{FF2B5EF4-FFF2-40B4-BE49-F238E27FC236}">
                <a16:creationId xmlns:a16="http://schemas.microsoft.com/office/drawing/2014/main" id="{EC2451C2-7DC2-4119-948F-EF62E595F6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8964352"/>
              </p:ext>
            </p:extLst>
          </p:nvPr>
        </p:nvGraphicFramePr>
        <p:xfrm>
          <a:off x="595734" y="1495550"/>
          <a:ext cx="10689877" cy="4204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313</TotalTime>
  <Words>2066</Words>
  <Application>Microsoft Office PowerPoint</Application>
  <PresentationFormat>Panorámica</PresentationFormat>
  <Paragraphs>285</Paragraphs>
  <Slides>49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49</vt:i4>
      </vt:variant>
    </vt:vector>
  </HeadingPairs>
  <TitlesOfParts>
    <vt:vector size="59" baseType="lpstr">
      <vt:lpstr>Abadi</vt:lpstr>
      <vt:lpstr>-apple-system</vt:lpstr>
      <vt:lpstr>Arial</vt:lpstr>
      <vt:lpstr>Calibri</vt:lpstr>
      <vt:lpstr>Calibri Light</vt:lpstr>
      <vt:lpstr>Carlito</vt:lpstr>
      <vt:lpstr>IBM Plex Mono SemiBold</vt:lpstr>
      <vt:lpstr>IBM Plex Mono Text</vt:lpstr>
      <vt:lpstr>Wingdings</vt:lpstr>
      <vt:lpstr>Custom Design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Francisco Andres Garcia Torres</cp:lastModifiedBy>
  <cp:revision>225</cp:revision>
  <dcterms:created xsi:type="dcterms:W3CDTF">2021-04-29T18:58:34Z</dcterms:created>
  <dcterms:modified xsi:type="dcterms:W3CDTF">2022-05-30T19:37:18Z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